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93383-A6E1-472B-88D5-6DA4C8500677}" type="datetimeFigureOut">
              <a:rPr lang="es-AR" smtClean="0"/>
              <a:pPr/>
              <a:t>21/11/2023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DCAB-5E26-4720-80BB-58E4DC1ABA7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8842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93383-A6E1-472B-88D5-6DA4C8500677}" type="datetimeFigureOut">
              <a:rPr lang="es-AR" smtClean="0"/>
              <a:pPr/>
              <a:t>21/11/2023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DCAB-5E26-4720-80BB-58E4DC1ABA7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58808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93383-A6E1-472B-88D5-6DA4C8500677}" type="datetimeFigureOut">
              <a:rPr lang="es-AR" smtClean="0"/>
              <a:pPr/>
              <a:t>21/11/2023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DCAB-5E26-4720-80BB-58E4DC1ABA7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7357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93383-A6E1-472B-88D5-6DA4C8500677}" type="datetimeFigureOut">
              <a:rPr lang="es-AR" smtClean="0"/>
              <a:pPr/>
              <a:t>21/11/2023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DCAB-5E26-4720-80BB-58E4DC1ABA7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9901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93383-A6E1-472B-88D5-6DA4C8500677}" type="datetimeFigureOut">
              <a:rPr lang="es-AR" smtClean="0"/>
              <a:pPr/>
              <a:t>21/11/2023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DCAB-5E26-4720-80BB-58E4DC1ABA7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97976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93383-A6E1-472B-88D5-6DA4C8500677}" type="datetimeFigureOut">
              <a:rPr lang="es-AR" smtClean="0"/>
              <a:pPr/>
              <a:t>21/11/2023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DCAB-5E26-4720-80BB-58E4DC1ABA7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47486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93383-A6E1-472B-88D5-6DA4C8500677}" type="datetimeFigureOut">
              <a:rPr lang="es-AR" smtClean="0"/>
              <a:pPr/>
              <a:t>21/11/2023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DCAB-5E26-4720-80BB-58E4DC1ABA7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90898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93383-A6E1-472B-88D5-6DA4C8500677}" type="datetimeFigureOut">
              <a:rPr lang="es-AR" smtClean="0"/>
              <a:pPr/>
              <a:t>21/11/2023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DCAB-5E26-4720-80BB-58E4DC1ABA7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30943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93383-A6E1-472B-88D5-6DA4C8500677}" type="datetimeFigureOut">
              <a:rPr lang="es-AR" smtClean="0"/>
              <a:pPr/>
              <a:t>21/11/2023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DCAB-5E26-4720-80BB-58E4DC1ABA7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32532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93383-A6E1-472B-88D5-6DA4C8500677}" type="datetimeFigureOut">
              <a:rPr lang="es-AR" smtClean="0"/>
              <a:pPr/>
              <a:t>21/11/2023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DCAB-5E26-4720-80BB-58E4DC1ABA7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048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93383-A6E1-472B-88D5-6DA4C8500677}" type="datetimeFigureOut">
              <a:rPr lang="es-AR" smtClean="0"/>
              <a:pPr/>
              <a:t>21/11/2023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DCAB-5E26-4720-80BB-58E4DC1ABA7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2783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93383-A6E1-472B-88D5-6DA4C8500677}" type="datetimeFigureOut">
              <a:rPr lang="es-AR" smtClean="0"/>
              <a:pPr/>
              <a:t>21/11/2023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BDCAB-5E26-4720-80BB-58E4DC1ABA7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3075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jpeg"/><Relationship Id="rId18" Type="http://schemas.openxmlformats.org/officeDocument/2006/relationships/image" Target="../media/image15.jpeg"/><Relationship Id="rId26" Type="http://schemas.openxmlformats.org/officeDocument/2006/relationships/image" Target="../media/image23.jpe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8.jpeg"/><Relationship Id="rId7" Type="http://schemas.openxmlformats.org/officeDocument/2006/relationships/image" Target="../media/image4.jpeg"/><Relationship Id="rId12" Type="http://schemas.openxmlformats.org/officeDocument/2006/relationships/image" Target="../media/image9.gif"/><Relationship Id="rId17" Type="http://schemas.openxmlformats.org/officeDocument/2006/relationships/image" Target="../media/image14.gif"/><Relationship Id="rId25" Type="http://schemas.openxmlformats.org/officeDocument/2006/relationships/image" Target="../media/image22.gif"/><Relationship Id="rId2" Type="http://schemas.openxmlformats.org/officeDocument/2006/relationships/audio" Target="../media/media1.mp3"/><Relationship Id="rId16" Type="http://schemas.openxmlformats.org/officeDocument/2006/relationships/image" Target="../media/image13.jpeg"/><Relationship Id="rId20" Type="http://schemas.openxmlformats.org/officeDocument/2006/relationships/image" Target="../media/image17.jpeg"/><Relationship Id="rId29" Type="http://schemas.openxmlformats.org/officeDocument/2006/relationships/image" Target="../media/image26.jpeg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24" Type="http://schemas.openxmlformats.org/officeDocument/2006/relationships/image" Target="../media/image21.jpeg"/><Relationship Id="rId32" Type="http://schemas.openxmlformats.org/officeDocument/2006/relationships/image" Target="../media/image29.jpeg"/><Relationship Id="rId5" Type="http://schemas.openxmlformats.org/officeDocument/2006/relationships/image" Target="../media/image2.jpeg"/><Relationship Id="rId15" Type="http://schemas.openxmlformats.org/officeDocument/2006/relationships/image" Target="../media/image12.gif"/><Relationship Id="rId23" Type="http://schemas.openxmlformats.org/officeDocument/2006/relationships/image" Target="../media/image20.gif"/><Relationship Id="rId28" Type="http://schemas.openxmlformats.org/officeDocument/2006/relationships/image" Target="../media/image25.jpeg"/><Relationship Id="rId10" Type="http://schemas.openxmlformats.org/officeDocument/2006/relationships/image" Target="../media/image7.gif"/><Relationship Id="rId19" Type="http://schemas.openxmlformats.org/officeDocument/2006/relationships/image" Target="../media/image16.gif"/><Relationship Id="rId31" Type="http://schemas.openxmlformats.org/officeDocument/2006/relationships/image" Target="../media/image28.jpeg"/><Relationship Id="rId4" Type="http://schemas.openxmlformats.org/officeDocument/2006/relationships/image" Target="../media/image1.png"/><Relationship Id="rId9" Type="http://schemas.openxmlformats.org/officeDocument/2006/relationships/image" Target="../media/image6.jpeg"/><Relationship Id="rId14" Type="http://schemas.openxmlformats.org/officeDocument/2006/relationships/image" Target="../media/image11.jpeg"/><Relationship Id="rId22" Type="http://schemas.openxmlformats.org/officeDocument/2006/relationships/image" Target="../media/image19.jpeg"/><Relationship Id="rId27" Type="http://schemas.openxmlformats.org/officeDocument/2006/relationships/image" Target="../media/image24.gif"/><Relationship Id="rId30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       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Rectángulo"/>
          <p:cNvSpPr/>
          <p:nvPr/>
        </p:nvSpPr>
        <p:spPr>
          <a:xfrm>
            <a:off x="0" y="-41564"/>
            <a:ext cx="9144000" cy="69746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COLEGIO DEL PRADO </a:t>
            </a:r>
          </a:p>
          <a:p>
            <a:pPr algn="ctr"/>
            <a:r>
              <a:rPr lang="es-MX" dirty="0" smtClean="0"/>
              <a:t>LABORATORIO DE INFORMATICA</a:t>
            </a:r>
          </a:p>
          <a:p>
            <a:pPr algn="ctr"/>
            <a:r>
              <a:rPr lang="es-MX" dirty="0" smtClean="0"/>
              <a:t>DOCENTE: ANDREA GOMEZ</a:t>
            </a:r>
          </a:p>
          <a:p>
            <a:pPr algn="ctr"/>
            <a:r>
              <a:rPr lang="es-MX" dirty="0" smtClean="0"/>
              <a:t>XAVIER VERON</a:t>
            </a:r>
          </a:p>
          <a:p>
            <a:pPr algn="ctr"/>
            <a:r>
              <a:rPr lang="es-MX" dirty="0" smtClean="0"/>
              <a:t>TEMA:TALLERES DE MINERIAS</a:t>
            </a:r>
          </a:p>
          <a:p>
            <a:pPr algn="ctr"/>
            <a:r>
              <a:rPr lang="es-MX" dirty="0" smtClean="0"/>
              <a:t>1ª </a:t>
            </a:r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941168"/>
            <a:ext cx="1071563" cy="989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-252536" y="-243408"/>
            <a:ext cx="7200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Rectángulo"/>
          <p:cNvSpPr/>
          <p:nvPr/>
        </p:nvSpPr>
        <p:spPr>
          <a:xfrm>
            <a:off x="0" y="-41564"/>
            <a:ext cx="9144000" cy="72149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FF0000"/>
                </a:solidFill>
              </a:rPr>
              <a:t>TALLER DE HERRAMIENTA</a:t>
            </a:r>
          </a:p>
          <a:p>
            <a:pPr algn="ctr"/>
            <a:endParaRPr lang="es-MX" dirty="0"/>
          </a:p>
          <a:p>
            <a:pPr algn="ctr"/>
            <a:endParaRPr lang="es-MX" dirty="0" smtClean="0"/>
          </a:p>
          <a:p>
            <a:pPr algn="ctr"/>
            <a:endParaRPr lang="es-MX" dirty="0"/>
          </a:p>
          <a:p>
            <a:pPr algn="ctr"/>
            <a:endParaRPr lang="es-MX" dirty="0" smtClean="0"/>
          </a:p>
          <a:p>
            <a:pPr algn="ctr"/>
            <a:endParaRPr lang="es-MX" dirty="0"/>
          </a:p>
          <a:p>
            <a:pPr algn="ctr"/>
            <a:endParaRPr lang="es-MX" dirty="0" smtClean="0"/>
          </a:p>
          <a:p>
            <a:pPr algn="ctr"/>
            <a:endParaRPr lang="es-MX" dirty="0"/>
          </a:p>
          <a:p>
            <a:pPr algn="ctr"/>
            <a:r>
              <a:rPr lang="es-MX" dirty="0" smtClean="0">
                <a:solidFill>
                  <a:srgbClr val="FF0000"/>
                </a:solidFill>
              </a:rPr>
              <a:t>EN ESTE TALER HACEMOS ESTANTERIAS Y TAMBIEN APRENDEMOS LOS NOMBRES DE LA HERRAMIENTA</a:t>
            </a:r>
          </a:p>
          <a:p>
            <a:pPr algn="ctr"/>
            <a:endParaRPr lang="es-MX" dirty="0"/>
          </a:p>
          <a:p>
            <a:pPr algn="ctr"/>
            <a:endParaRPr lang="es-MX" dirty="0" smtClean="0"/>
          </a:p>
          <a:p>
            <a:pPr algn="ctr"/>
            <a:endParaRPr lang="es-MX" dirty="0"/>
          </a:p>
          <a:p>
            <a:pPr algn="ctr"/>
            <a:endParaRPr lang="es-MX" dirty="0" smtClean="0"/>
          </a:p>
          <a:p>
            <a:pPr algn="ctr"/>
            <a:endParaRPr lang="es-MX" dirty="0"/>
          </a:p>
          <a:p>
            <a:pPr algn="ctr"/>
            <a:endParaRPr lang="es-MX" dirty="0" smtClean="0"/>
          </a:p>
          <a:p>
            <a:pPr algn="ctr"/>
            <a:endParaRPr lang="es-MX" dirty="0"/>
          </a:p>
          <a:p>
            <a:pPr algn="ctr"/>
            <a:endParaRPr lang="es-MX" dirty="0" smtClean="0"/>
          </a:p>
          <a:p>
            <a:pPr algn="ctr"/>
            <a:endParaRPr lang="es-AR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73416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564"/>
            <a:ext cx="9144000" cy="7286988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1564"/>
            <a:ext cx="9144000" cy="7286988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435851"/>
            <a:ext cx="1860996" cy="1419795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564"/>
            <a:ext cx="9143999" cy="7286988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52" y="4318070"/>
            <a:ext cx="2942456" cy="2510408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1564"/>
            <a:ext cx="9143999" cy="7286988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33" y="5573274"/>
            <a:ext cx="2067148" cy="1347587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9" y="-41564"/>
            <a:ext cx="9148137" cy="7286988"/>
          </a:xfrm>
          <a:prstGeom prst="rect">
            <a:avLst/>
          </a:prstGeom>
        </p:spPr>
      </p:pic>
      <p:sp>
        <p:nvSpPr>
          <p:cNvPr id="22" name="21 Rectángulo"/>
          <p:cNvSpPr/>
          <p:nvPr/>
        </p:nvSpPr>
        <p:spPr>
          <a:xfrm>
            <a:off x="-37852" y="-171400"/>
            <a:ext cx="9181853" cy="74168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accent5"/>
                </a:solidFill>
              </a:rPr>
              <a:t>Taller de Electricidad</a:t>
            </a:r>
          </a:p>
          <a:p>
            <a:pPr algn="ctr"/>
            <a:endParaRPr lang="es-MX" sz="2400" dirty="0"/>
          </a:p>
          <a:p>
            <a:pPr algn="ctr"/>
            <a:endParaRPr lang="es-MX" sz="2400" dirty="0" smtClean="0"/>
          </a:p>
          <a:p>
            <a:pPr algn="ctr"/>
            <a:endParaRPr lang="es-MX" sz="2400" dirty="0"/>
          </a:p>
          <a:p>
            <a:pPr algn="ctr"/>
            <a:endParaRPr lang="es-MX" sz="2400" dirty="0" smtClean="0"/>
          </a:p>
          <a:p>
            <a:pPr algn="ctr"/>
            <a:endParaRPr lang="es-MX" sz="2400" dirty="0"/>
          </a:p>
          <a:p>
            <a:pPr algn="ctr"/>
            <a:endParaRPr lang="es-MX" sz="2400" dirty="0" smtClean="0"/>
          </a:p>
          <a:p>
            <a:pPr algn="ctr"/>
            <a:r>
              <a:rPr lang="es-MX" sz="2400" dirty="0" smtClean="0">
                <a:solidFill>
                  <a:srgbClr val="C00000"/>
                </a:solidFill>
              </a:rPr>
              <a:t>En este taller hacemos empalmes pelar cable a soldar cables </a:t>
            </a:r>
          </a:p>
          <a:p>
            <a:pPr algn="ctr"/>
            <a:r>
              <a:rPr lang="es-MX" sz="2400" dirty="0" smtClean="0">
                <a:solidFill>
                  <a:srgbClr val="C00000"/>
                </a:solidFill>
              </a:rPr>
              <a:t>Conectar focos alas </a:t>
            </a:r>
            <a:r>
              <a:rPr lang="es-MX" sz="2400" dirty="0" err="1" smtClean="0">
                <a:solidFill>
                  <a:srgbClr val="C00000"/>
                </a:solidFill>
              </a:rPr>
              <a:t>lampara</a:t>
            </a:r>
            <a:endParaRPr lang="es-MX" sz="2400" dirty="0">
              <a:solidFill>
                <a:srgbClr val="C00000"/>
              </a:solidFill>
            </a:endParaRPr>
          </a:p>
          <a:p>
            <a:pPr algn="ctr"/>
            <a:endParaRPr lang="es-MX" sz="2400" dirty="0" smtClean="0"/>
          </a:p>
          <a:p>
            <a:pPr algn="ctr"/>
            <a:endParaRPr lang="es-MX" sz="2400" dirty="0"/>
          </a:p>
          <a:p>
            <a:pPr algn="ctr"/>
            <a:endParaRPr lang="es-MX" sz="2400" dirty="0" smtClean="0"/>
          </a:p>
          <a:p>
            <a:pPr algn="ctr"/>
            <a:endParaRPr lang="es-MX" sz="2400" dirty="0"/>
          </a:p>
          <a:p>
            <a:pPr algn="ctr"/>
            <a:endParaRPr lang="es-MX" sz="2400" dirty="0" smtClean="0"/>
          </a:p>
          <a:p>
            <a:pPr algn="ctr"/>
            <a:endParaRPr lang="es-MX" sz="2400" dirty="0"/>
          </a:p>
          <a:p>
            <a:pPr algn="ctr"/>
            <a:endParaRPr lang="es-MX" sz="2400" dirty="0" smtClean="0"/>
          </a:p>
          <a:p>
            <a:pPr algn="ctr"/>
            <a:endParaRPr lang="es-MX" sz="2400" dirty="0"/>
          </a:p>
          <a:p>
            <a:pPr algn="ctr"/>
            <a:endParaRPr lang="es-MX" sz="2400" dirty="0" smtClean="0"/>
          </a:p>
          <a:p>
            <a:pPr algn="ctr"/>
            <a:endParaRPr lang="es-MX" sz="2400" dirty="0"/>
          </a:p>
          <a:p>
            <a:pPr algn="ctr"/>
            <a:endParaRPr lang="es-AR" sz="2400" dirty="0"/>
          </a:p>
        </p:txBody>
      </p:sp>
      <p:pic>
        <p:nvPicPr>
          <p:cNvPr id="1028" name="1027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52" y="-171400"/>
            <a:ext cx="9181852" cy="7416824"/>
          </a:xfrm>
          <a:prstGeom prst="rect">
            <a:avLst/>
          </a:prstGeom>
        </p:spPr>
      </p:pic>
      <p:pic>
        <p:nvPicPr>
          <p:cNvPr id="1029" name="1028 Imagen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16" y="5883259"/>
            <a:ext cx="1668413" cy="1339780"/>
          </a:xfrm>
          <a:prstGeom prst="rect">
            <a:avLst/>
          </a:prstGeom>
        </p:spPr>
      </p:pic>
      <p:pic>
        <p:nvPicPr>
          <p:cNvPr id="1031" name="1030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52" y="-171400"/>
            <a:ext cx="9181850" cy="7434336"/>
          </a:xfrm>
          <a:prstGeom prst="rect">
            <a:avLst/>
          </a:prstGeom>
        </p:spPr>
      </p:pic>
      <p:pic>
        <p:nvPicPr>
          <p:cNvPr id="1032" name="1031 Imagen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941618"/>
            <a:ext cx="1888534" cy="1993839"/>
          </a:xfrm>
          <a:prstGeom prst="rect">
            <a:avLst/>
          </a:prstGeom>
        </p:spPr>
      </p:pic>
      <p:pic>
        <p:nvPicPr>
          <p:cNvPr id="1037" name="1036 Imagen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52" y="-171401"/>
            <a:ext cx="9181853" cy="7434337"/>
          </a:xfrm>
          <a:prstGeom prst="rect">
            <a:avLst/>
          </a:prstGeom>
        </p:spPr>
      </p:pic>
      <p:pic>
        <p:nvPicPr>
          <p:cNvPr id="1038" name="1037 Imagen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400" y="4607533"/>
            <a:ext cx="2587749" cy="2219325"/>
          </a:xfrm>
          <a:prstGeom prst="rect">
            <a:avLst/>
          </a:prstGeom>
        </p:spPr>
      </p:pic>
      <p:pic>
        <p:nvPicPr>
          <p:cNvPr id="1053" name="1052 Imagen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399" y="-171400"/>
            <a:ext cx="9205398" cy="7434336"/>
          </a:xfrm>
          <a:prstGeom prst="rect">
            <a:avLst/>
          </a:prstGeom>
        </p:spPr>
      </p:pic>
      <p:pic>
        <p:nvPicPr>
          <p:cNvPr id="1083" name="1082 Imagen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71400"/>
            <a:ext cx="9324529" cy="7434336"/>
          </a:xfrm>
          <a:prstGeom prst="rect">
            <a:avLst/>
          </a:prstGeom>
        </p:spPr>
      </p:pic>
      <p:sp>
        <p:nvSpPr>
          <p:cNvPr id="1111" name="1110 Rectángulo"/>
          <p:cNvSpPr/>
          <p:nvPr/>
        </p:nvSpPr>
        <p:spPr>
          <a:xfrm>
            <a:off x="-180528" y="-171401"/>
            <a:ext cx="9324526" cy="835292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 dirty="0" smtClean="0">
              <a:solidFill>
                <a:schemeClr val="bg1"/>
              </a:solidFill>
            </a:endParaRPr>
          </a:p>
          <a:p>
            <a:pPr algn="ctr"/>
            <a:endParaRPr lang="es-MX" sz="2400" dirty="0">
              <a:solidFill>
                <a:schemeClr val="bg1"/>
              </a:solidFill>
            </a:endParaRPr>
          </a:p>
          <a:p>
            <a:pPr algn="ctr"/>
            <a:endParaRPr lang="es-MX" sz="2400" dirty="0" smtClean="0">
              <a:solidFill>
                <a:schemeClr val="bg1"/>
              </a:solidFill>
            </a:endParaRPr>
          </a:p>
          <a:p>
            <a:pPr algn="ctr"/>
            <a:endParaRPr lang="es-MX" sz="2400" dirty="0">
              <a:solidFill>
                <a:schemeClr val="bg1"/>
              </a:solidFill>
            </a:endParaRPr>
          </a:p>
          <a:p>
            <a:pPr algn="ctr"/>
            <a:r>
              <a:rPr lang="es-MX" sz="2400" dirty="0" smtClean="0">
                <a:solidFill>
                  <a:srgbClr val="FFFF00"/>
                </a:solidFill>
              </a:rPr>
              <a:t>Taller de laboratorio de </a:t>
            </a:r>
            <a:r>
              <a:rPr lang="es-MX" sz="2400" dirty="0" err="1" smtClean="0">
                <a:solidFill>
                  <a:srgbClr val="FFFF00"/>
                </a:solidFill>
              </a:rPr>
              <a:t>informatico</a:t>
            </a:r>
            <a:endParaRPr lang="es-MX" sz="2400" dirty="0" smtClean="0">
              <a:solidFill>
                <a:srgbClr val="FFFF00"/>
              </a:solidFill>
            </a:endParaRPr>
          </a:p>
          <a:p>
            <a:pPr algn="ctr"/>
            <a:endParaRPr lang="es-MX" sz="2400" dirty="0" smtClean="0">
              <a:solidFill>
                <a:schemeClr val="bg1"/>
              </a:solidFill>
            </a:endParaRPr>
          </a:p>
          <a:p>
            <a:pPr algn="ctr"/>
            <a:endParaRPr lang="es-MX" sz="2400" dirty="0">
              <a:solidFill>
                <a:schemeClr val="bg1"/>
              </a:solidFill>
            </a:endParaRPr>
          </a:p>
          <a:p>
            <a:pPr algn="ctr"/>
            <a:endParaRPr lang="es-MX" sz="2400" dirty="0" smtClean="0">
              <a:solidFill>
                <a:schemeClr val="bg1"/>
              </a:solidFill>
            </a:endParaRPr>
          </a:p>
          <a:p>
            <a:pPr algn="ctr"/>
            <a:endParaRPr lang="es-MX" sz="2400" dirty="0">
              <a:solidFill>
                <a:schemeClr val="bg1"/>
              </a:solidFill>
            </a:endParaRPr>
          </a:p>
          <a:p>
            <a:pPr algn="ctr"/>
            <a:endParaRPr lang="es-MX" sz="2400" dirty="0" smtClean="0">
              <a:solidFill>
                <a:schemeClr val="bg1"/>
              </a:solidFill>
            </a:endParaRPr>
          </a:p>
          <a:p>
            <a:pPr algn="ctr"/>
            <a:r>
              <a:rPr lang="es-MX" sz="2400" dirty="0" smtClean="0">
                <a:solidFill>
                  <a:srgbClr val="FFFF00"/>
                </a:solidFill>
              </a:rPr>
              <a:t>El laboratorio de </a:t>
            </a:r>
            <a:r>
              <a:rPr lang="es-MX" sz="2400" dirty="0" err="1" smtClean="0">
                <a:solidFill>
                  <a:srgbClr val="FFFF00"/>
                </a:solidFill>
              </a:rPr>
              <a:t>informatica</a:t>
            </a:r>
            <a:r>
              <a:rPr lang="es-MX" sz="2400" dirty="0" smtClean="0">
                <a:solidFill>
                  <a:srgbClr val="FFFF00"/>
                </a:solidFill>
              </a:rPr>
              <a:t> es un </a:t>
            </a:r>
            <a:r>
              <a:rPr lang="es-MX" sz="2400" dirty="0" err="1" smtClean="0">
                <a:solidFill>
                  <a:srgbClr val="FFFF00"/>
                </a:solidFill>
              </a:rPr>
              <a:t>intrumiento</a:t>
            </a:r>
            <a:r>
              <a:rPr lang="es-MX" sz="2400" dirty="0">
                <a:solidFill>
                  <a:srgbClr val="FFFF00"/>
                </a:solidFill>
              </a:rPr>
              <a:t> </a:t>
            </a:r>
            <a:r>
              <a:rPr lang="es-MX" sz="2400" dirty="0" smtClean="0">
                <a:solidFill>
                  <a:srgbClr val="FFFF00"/>
                </a:solidFill>
              </a:rPr>
              <a:t>para la practica de programas de </a:t>
            </a:r>
            <a:r>
              <a:rPr lang="es-MX" sz="2400" dirty="0" err="1" smtClean="0">
                <a:solidFill>
                  <a:srgbClr val="FFFF00"/>
                </a:solidFill>
              </a:rPr>
              <a:t>informatica</a:t>
            </a:r>
            <a:r>
              <a:rPr lang="es-MX" sz="2400" dirty="0" smtClean="0">
                <a:solidFill>
                  <a:srgbClr val="FFFF00"/>
                </a:solidFill>
              </a:rPr>
              <a:t> tales como excelente.es un espacio para estudiar </a:t>
            </a:r>
            <a:r>
              <a:rPr lang="es-MX" sz="2400" dirty="0" err="1" smtClean="0">
                <a:solidFill>
                  <a:srgbClr val="FFFF00"/>
                </a:solidFill>
              </a:rPr>
              <a:t>expirementar</a:t>
            </a:r>
            <a:r>
              <a:rPr lang="es-MX" sz="2400" dirty="0" smtClean="0">
                <a:solidFill>
                  <a:srgbClr val="FFFF00"/>
                </a:solidFill>
              </a:rPr>
              <a:t> y </a:t>
            </a:r>
            <a:r>
              <a:rPr lang="es-MX" sz="2400" dirty="0" err="1" smtClean="0">
                <a:solidFill>
                  <a:srgbClr val="FFFF00"/>
                </a:solidFill>
              </a:rPr>
              <a:t>apreneder</a:t>
            </a:r>
            <a:r>
              <a:rPr lang="es-MX" sz="2400" dirty="0" smtClean="0">
                <a:solidFill>
                  <a:srgbClr val="FFFF00"/>
                </a:solidFill>
              </a:rPr>
              <a:t> el funcionamiento de la pc y los </a:t>
            </a:r>
            <a:r>
              <a:rPr lang="es-MX" sz="2400" dirty="0" err="1" smtClean="0">
                <a:solidFill>
                  <a:srgbClr val="FFFF00"/>
                </a:solidFill>
              </a:rPr>
              <a:t>programos</a:t>
            </a:r>
            <a:r>
              <a:rPr lang="es-MX" sz="2400" dirty="0" smtClean="0">
                <a:solidFill>
                  <a:srgbClr val="FFFF00"/>
                </a:solidFill>
              </a:rPr>
              <a:t> de </a:t>
            </a:r>
            <a:r>
              <a:rPr lang="es-MX" sz="2400" dirty="0" err="1" smtClean="0">
                <a:solidFill>
                  <a:srgbClr val="FFFF00"/>
                </a:solidFill>
              </a:rPr>
              <a:t>informatica</a:t>
            </a:r>
            <a:r>
              <a:rPr lang="es-MX" sz="2400" dirty="0" smtClean="0">
                <a:solidFill>
                  <a:srgbClr val="FFFF00"/>
                </a:solidFill>
              </a:rPr>
              <a:t> y practicar su uso</a:t>
            </a:r>
          </a:p>
          <a:p>
            <a:pPr algn="ctr"/>
            <a:endParaRPr lang="es-MX" sz="2400" dirty="0">
              <a:solidFill>
                <a:schemeClr val="bg1"/>
              </a:solidFill>
            </a:endParaRPr>
          </a:p>
          <a:p>
            <a:pPr algn="ctr"/>
            <a:endParaRPr lang="es-MX" sz="2400" dirty="0" smtClean="0">
              <a:solidFill>
                <a:schemeClr val="bg1"/>
              </a:solidFill>
            </a:endParaRPr>
          </a:p>
          <a:p>
            <a:pPr algn="ctr"/>
            <a:endParaRPr lang="es-MX" sz="2400" dirty="0">
              <a:solidFill>
                <a:schemeClr val="bg1"/>
              </a:solidFill>
            </a:endParaRPr>
          </a:p>
          <a:p>
            <a:pPr algn="ctr"/>
            <a:endParaRPr lang="es-MX" sz="2400" dirty="0" smtClean="0">
              <a:solidFill>
                <a:schemeClr val="bg1"/>
              </a:solidFill>
            </a:endParaRPr>
          </a:p>
          <a:p>
            <a:pPr algn="ctr"/>
            <a:endParaRPr lang="es-MX" sz="2400" dirty="0">
              <a:solidFill>
                <a:schemeClr val="bg1"/>
              </a:solidFill>
            </a:endParaRPr>
          </a:p>
          <a:p>
            <a:pPr algn="ctr"/>
            <a:endParaRPr lang="es-MX" sz="2400" dirty="0">
              <a:solidFill>
                <a:schemeClr val="bg1"/>
              </a:solidFill>
            </a:endParaRPr>
          </a:p>
          <a:p>
            <a:pPr algn="ctr"/>
            <a:endParaRPr lang="es-MX" sz="2400" dirty="0" smtClean="0">
              <a:solidFill>
                <a:schemeClr val="bg1"/>
              </a:solidFill>
            </a:endParaRPr>
          </a:p>
          <a:p>
            <a:pPr algn="ctr"/>
            <a:endParaRPr lang="es-MX" sz="2400" dirty="0">
              <a:solidFill>
                <a:schemeClr val="bg1"/>
              </a:solidFill>
            </a:endParaRPr>
          </a:p>
          <a:p>
            <a:pPr algn="ctr"/>
            <a:endParaRPr lang="es-MX" sz="2400" dirty="0" smtClean="0">
              <a:solidFill>
                <a:schemeClr val="bg1"/>
              </a:solidFill>
            </a:endParaRPr>
          </a:p>
          <a:p>
            <a:pPr algn="ctr"/>
            <a:endParaRPr lang="es-MX" sz="2400" dirty="0" smtClean="0">
              <a:solidFill>
                <a:schemeClr val="bg1"/>
              </a:solidFill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208" y="-171401"/>
            <a:ext cx="9311206" cy="8352928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04" y="4033537"/>
            <a:ext cx="1905000" cy="1905000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208" y="-171401"/>
            <a:ext cx="9311208" cy="8352927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641" y="4275145"/>
            <a:ext cx="3352800" cy="2609850"/>
          </a:xfrm>
          <a:prstGeom prst="rect">
            <a:avLst/>
          </a:prstGeom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208" y="-171401"/>
            <a:ext cx="9311208" cy="8352927"/>
          </a:xfrm>
          <a:prstGeom prst="rect">
            <a:avLst/>
          </a:prstGeom>
        </p:spPr>
      </p:pic>
      <p:pic>
        <p:nvPicPr>
          <p:cNvPr id="24" name="23 Imagen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33" y="4857789"/>
            <a:ext cx="1333500" cy="1247775"/>
          </a:xfrm>
          <a:prstGeom prst="rect">
            <a:avLst/>
          </a:prstGeom>
        </p:spPr>
      </p:pic>
      <p:pic>
        <p:nvPicPr>
          <p:cNvPr id="1052" name="1051 Imagen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71401"/>
            <a:ext cx="9324528" cy="8352929"/>
          </a:xfrm>
          <a:prstGeom prst="rect">
            <a:avLst/>
          </a:prstGeom>
        </p:spPr>
      </p:pic>
      <p:pic>
        <p:nvPicPr>
          <p:cNvPr id="1066" name="1065 Imagen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7" y="-171400"/>
            <a:ext cx="9324528" cy="7029400"/>
          </a:xfrm>
          <a:prstGeom prst="rect">
            <a:avLst/>
          </a:prstGeom>
        </p:spPr>
      </p:pic>
      <p:pic>
        <p:nvPicPr>
          <p:cNvPr id="1078" name="1077 Imagen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45324" y="-171401"/>
            <a:ext cx="9324527" cy="8352927"/>
          </a:xfrm>
          <a:prstGeom prst="rect">
            <a:avLst/>
          </a:prstGeom>
        </p:spPr>
      </p:pic>
      <p:pic>
        <p:nvPicPr>
          <p:cNvPr id="1080" name="1079 Imagen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6531" y="-171400"/>
            <a:ext cx="9360532" cy="8352926"/>
          </a:xfrm>
          <a:prstGeom prst="rect">
            <a:avLst/>
          </a:prstGeom>
        </p:spPr>
      </p:pic>
      <p:pic>
        <p:nvPicPr>
          <p:cNvPr id="17" name="Y2meta.app - Fruto (128 kbps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1000" out="1000"/>
                </p14:media>
              </p:ext>
            </p:extLst>
          </p:nvPr>
        </p:nvPicPr>
        <p:blipFill>
          <a:blip r:embed="rId30" cstate="print"/>
          <a:stretch>
            <a:fillRect/>
          </a:stretch>
        </p:blipFill>
        <p:spPr>
          <a:xfrm>
            <a:off x="8100392" y="5717195"/>
            <a:ext cx="609600" cy="609600"/>
          </a:xfrm>
          <a:prstGeom prst="rect">
            <a:avLst/>
          </a:prstGeom>
        </p:spPr>
      </p:pic>
      <p:sp>
        <p:nvSpPr>
          <p:cNvPr id="21" name="20 Rectángulo"/>
          <p:cNvSpPr/>
          <p:nvPr/>
        </p:nvSpPr>
        <p:spPr>
          <a:xfrm>
            <a:off x="-180528" y="-171401"/>
            <a:ext cx="9359731" cy="835292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 smtClean="0">
                <a:solidFill>
                  <a:srgbClr val="FF0000"/>
                </a:solidFill>
              </a:rPr>
              <a:t>Gracias por ver gente</a:t>
            </a:r>
            <a:endParaRPr lang="es-ES" sz="4000" dirty="0">
              <a:solidFill>
                <a:srgbClr val="FF0000"/>
              </a:solidFill>
            </a:endParaRPr>
          </a:p>
        </p:txBody>
      </p:sp>
      <p:pic>
        <p:nvPicPr>
          <p:cNvPr id="25" name="24 Imagen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80" y="116632"/>
            <a:ext cx="2019300" cy="2266950"/>
          </a:xfrm>
          <a:prstGeom prst="rect">
            <a:avLst/>
          </a:prstGeom>
        </p:spPr>
      </p:pic>
      <p:pic>
        <p:nvPicPr>
          <p:cNvPr id="26" name="25 Imagen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-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5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7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7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750"/>
                            </p:stCondLst>
                            <p:childTnLst>
                              <p:par>
                                <p:cTn id="3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7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1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13" tmFilter="0, 0; 0.125,0.2665; 0.25,0.4; 0.375,0.465; 0.5,0.5;  0.625,0.535; 0.75,0.6; 0.875,0.7335; 1,1">
                                          <p:stCondLst>
                                            <p:cond delay="91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6" tmFilter="0, 0; 0.125,0.2665; 0.25,0.4; 0.375,0.465; 0.5,0.5;  0.625,0.535; 0.75,0.6; 0.875,0.7335; 1,1">
                                          <p:stCondLst>
                                            <p:cond delay="1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26" tmFilter="0, 0; 0.125,0.2665; 0.25,0.4; 0.375,0.465; 0.5,0.5;  0.625,0.535; 0.75,0.6; 0.875,0.7335; 1,1">
                                          <p:stCondLst>
                                            <p:cond delay="227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36">
                                          <p:stCondLst>
                                            <p:cond delay="89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228" decel="50000">
                                          <p:stCondLst>
                                            <p:cond delay="93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36">
                                          <p:stCondLst>
                                            <p:cond delay="18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228" decel="50000">
                                          <p:stCondLst>
                                            <p:cond delay="184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36">
                                          <p:stCondLst>
                                            <p:cond delay="225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228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36">
                                          <p:stCondLst>
                                            <p:cond delay="248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228" decel="50000">
                                          <p:stCondLst>
                                            <p:cond delay="252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500"/>
                            </p:stCondLst>
                            <p:childTnLst>
                              <p:par>
                                <p:cTn id="5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1500"/>
                            </p:stCondLst>
                            <p:childTnLst>
                              <p:par>
                                <p:cTn id="7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0"/>
                            </p:stCondLst>
                            <p:childTnLst>
                              <p:par>
                                <p:cTn id="7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250"/>
                            </p:stCondLst>
                            <p:childTnLst>
                              <p:par>
                                <p:cTn id="8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2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8000"/>
                            </p:stCondLst>
                            <p:childTnLst>
                              <p:par>
                                <p:cTn id="8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4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2750"/>
                            </p:stCondLst>
                            <p:childTnLst>
                              <p:par>
                                <p:cTn id="9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500"/>
                            </p:stCondLst>
                            <p:childTnLst>
                              <p:par>
                                <p:cTn id="9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80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7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3250"/>
                            </p:stCondLst>
                            <p:childTnLst>
                              <p:par>
                                <p:cTn id="10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75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75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75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8500"/>
                            </p:stCondLst>
                            <p:childTnLst>
                              <p:par>
                                <p:cTn id="1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2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100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0" fill="hold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0" fill="hold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3500"/>
                            </p:stCondLst>
                            <p:childTnLst>
                              <p:par>
                                <p:cTn id="1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4250"/>
                                        <p:tgtEl>
                                          <p:spTgt spid="1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4250" fill="hold"/>
                                        <p:tgtEl>
                                          <p:spTgt spid="1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250" fill="hold"/>
                                        <p:tgtEl>
                                          <p:spTgt spid="1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7750"/>
                            </p:stCondLst>
                            <p:childTnLst>
                              <p:par>
                                <p:cTn id="1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3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61000"/>
                            </p:stCondLst>
                            <p:childTnLst>
                              <p:par>
                                <p:cTn id="1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3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3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4250"/>
                            </p:stCondLst>
                            <p:childTnLst>
                              <p:par>
                                <p:cTn id="1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67000"/>
                            </p:stCondLst>
                            <p:childTnLst>
                              <p:par>
                                <p:cTn id="1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2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69750"/>
                            </p:stCondLst>
                            <p:childTnLst>
                              <p:par>
                                <p:cTn id="15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71750"/>
                            </p:stCondLst>
                            <p:childTnLst>
                              <p:par>
                                <p:cTn id="1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2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74500"/>
                            </p:stCondLst>
                            <p:childTnLst>
                              <p:par>
                                <p:cTn id="16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6" dur="275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77250"/>
                            </p:stCondLst>
                            <p:childTnLst>
                              <p:par>
                                <p:cTn id="16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0" dur="275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80000"/>
                            </p:stCondLst>
                            <p:childTnLst>
                              <p:par>
                                <p:cTn id="17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82000"/>
                            </p:stCondLst>
                            <p:childTnLst>
                              <p:par>
                                <p:cTn id="18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75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275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75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84750"/>
                            </p:stCondLst>
                            <p:childTnLst>
                              <p:par>
                                <p:cTn id="1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4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4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4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2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5" dur="2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6" grpId="0" animBg="1"/>
      <p:bldP spid="22" grpId="0" animBg="1"/>
      <p:bldP spid="1111" grpId="0" animBg="1"/>
      <p:bldP spid="21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97</Words>
  <Application>Microsoft Office PowerPoint</Application>
  <PresentationFormat>Presentación en pantalla (4:3)</PresentationFormat>
  <Paragraphs>61</Paragraphs>
  <Slides>1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Secundaria</dc:creator>
  <cp:lastModifiedBy>Secundaria</cp:lastModifiedBy>
  <cp:revision>31</cp:revision>
  <dcterms:created xsi:type="dcterms:W3CDTF">2023-11-06T19:41:39Z</dcterms:created>
  <dcterms:modified xsi:type="dcterms:W3CDTF">2023-11-21T18:41:51Z</dcterms:modified>
</cp:coreProperties>
</file>