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0" autoAdjust="0"/>
    <p:restoredTop sz="94624" autoAdjust="0"/>
  </p:normalViewPr>
  <p:slideViewPr>
    <p:cSldViewPr>
      <p:cViewPr varScale="1">
        <p:scale>
          <a:sx n="71" d="100"/>
          <a:sy n="71" d="100"/>
        </p:scale>
        <p:origin x="-678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3F44C-8B4F-4A12-AE9F-0FDE1D3DCEE7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2613E-D2A7-457E-90B0-3AAE2F1240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59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8DE88-395F-4E5C-8D36-5F4D97793A2B}" type="datetimeFigureOut">
              <a:rPr lang="es-ES" smtClean="0"/>
              <a:pPr/>
              <a:t>21/11/2023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4F2BE-6189-453F-9C41-74CD26211DD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9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42" Type="http://schemas.openxmlformats.org/officeDocument/2006/relationships/image" Target="../media/image40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gif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38" Type="http://schemas.openxmlformats.org/officeDocument/2006/relationships/image" Target="../media/image36.jpeg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41" Type="http://schemas.openxmlformats.org/officeDocument/2006/relationships/image" Target="../media/image39.jpeg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gif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10" Type="http://schemas.openxmlformats.org/officeDocument/2006/relationships/image" Target="../media/image8.gif"/><Relationship Id="rId19" Type="http://schemas.openxmlformats.org/officeDocument/2006/relationships/image" Target="../media/image17.gif"/><Relationship Id="rId31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7.gif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jpeg"/><Relationship Id="rId4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357354" y="3857628"/>
            <a:ext cx="7286676" cy="833444"/>
          </a:xfrm>
        </p:spPr>
        <p:txBody>
          <a:bodyPr>
            <a:noAutofit/>
          </a:bodyPr>
          <a:lstStyle/>
          <a:p>
            <a:r>
              <a:rPr lang="es-ES" sz="2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Trabajo de </a:t>
            </a:r>
            <a:r>
              <a:rPr lang="es-ES" sz="2500" dirty="0" smtClean="0">
                <a:latin typeface="Algerian" pitchFamily="82" charset="0"/>
              </a:rPr>
              <a:t>: </a:t>
            </a:r>
            <a:r>
              <a:rPr lang="es-ES" sz="2500" dirty="0" err="1" smtClean="0">
                <a:latin typeface="Algerian" pitchFamily="82" charset="0"/>
              </a:rPr>
              <a:t>JORGe</a:t>
            </a:r>
            <a:r>
              <a:rPr lang="es-ES" sz="2500" dirty="0" smtClean="0">
                <a:latin typeface="Algerian" pitchFamily="82" charset="0"/>
              </a:rPr>
              <a:t> CASTRO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285728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chemeClr val="bg1"/>
                </a:solidFill>
              </a:rPr>
              <a:t>Trabajo practico Nº 5 </a:t>
            </a:r>
            <a:endParaRPr lang="es-ES" sz="5400" b="1" dirty="0">
              <a:ln/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1428738"/>
            <a:ext cx="78581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FF0000"/>
                </a:solidFill>
              </a:rPr>
              <a:t>LABORATORIO DE INFORMATICA</a:t>
            </a:r>
          </a:p>
          <a:p>
            <a:pPr algn="ctr"/>
            <a:endParaRPr lang="es-E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0" y="4667259"/>
            <a:ext cx="10072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r>
              <a:rPr lang="es-ES" sz="2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Curso:</a:t>
            </a:r>
            <a:r>
              <a:rPr lang="es-ES" sz="2500" dirty="0" smtClean="0">
                <a:latin typeface="Algerian" pitchFamily="82" charset="0"/>
              </a:rPr>
              <a:t> ‘’1’’  ‘’ a’’                         </a:t>
            </a:r>
            <a:r>
              <a:rPr lang="es-ES" sz="2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tema</a:t>
            </a:r>
            <a:r>
              <a:rPr lang="es-ES" sz="2500" dirty="0" smtClean="0">
                <a:latin typeface="Algerian" pitchFamily="82" charset="0"/>
              </a:rPr>
              <a:t>: TALLERES DE MINERIA</a:t>
            </a:r>
            <a:endParaRPr lang="es-ES" sz="2500" dirty="0">
              <a:latin typeface="Algerian" pitchFamily="8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5334013"/>
            <a:ext cx="45005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AÑO:</a:t>
            </a:r>
            <a:endParaRPr lang="es-ES" sz="2500" dirty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6000768"/>
            <a:ext cx="23574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Profesora:</a:t>
            </a:r>
            <a:endParaRPr lang="es-ES" sz="2500" dirty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1026" name="Picture 2" descr="D:\Users\Secundaria\Pictures\descargas\descarg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10" y="1428736"/>
            <a:ext cx="2307446" cy="2714644"/>
          </a:xfrm>
          <a:prstGeom prst="rect">
            <a:avLst/>
          </a:prstGeom>
          <a:noFill/>
        </p:spPr>
      </p:pic>
      <p:sp>
        <p:nvSpPr>
          <p:cNvPr id="18" name="17 CuadroTexto"/>
          <p:cNvSpPr txBox="1"/>
          <p:nvPr/>
        </p:nvSpPr>
        <p:spPr>
          <a:xfrm>
            <a:off x="-214346" y="500042"/>
            <a:ext cx="1007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Algerian" pitchFamily="82" charset="0"/>
              </a:rPr>
              <a:t>             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85720" y="207167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 smtClean="0"/>
          </a:p>
          <a:p>
            <a:r>
              <a:rPr lang="es-ES" sz="2400" dirty="0" smtClean="0"/>
              <a:t>     </a:t>
            </a:r>
            <a:endParaRPr lang="es-ES" sz="2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928662" y="5286388"/>
            <a:ext cx="2071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 smtClean="0">
                <a:latin typeface="Algerian" pitchFamily="82" charset="0"/>
              </a:rPr>
              <a:t>2023</a:t>
            </a:r>
            <a:endParaRPr lang="es-ES" sz="2700" dirty="0">
              <a:latin typeface="Algerian" pitchFamily="82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000232" y="6000768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lgerian" pitchFamily="82" charset="0"/>
              </a:rPr>
              <a:t>Andrea Gómez</a:t>
            </a:r>
            <a:endParaRPr lang="es-ES" sz="2800" dirty="0">
              <a:latin typeface="Algerian" pitchFamily="82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-500098" y="-357214"/>
            <a:ext cx="9929882" cy="7215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428596" y="2071678"/>
            <a:ext cx="8429652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smtClean="0">
                <a:solidFill>
                  <a:srgbClr val="00B0F0"/>
                </a:solidFill>
                <a:latin typeface="Algerian" pitchFamily="82" charset="0"/>
              </a:rPr>
              <a:t>En este taller  aprendemos como usar  </a:t>
            </a:r>
            <a:r>
              <a:rPr lang="es-ES" sz="2300" dirty="0" smtClean="0">
                <a:solidFill>
                  <a:srgbClr val="00B0F0"/>
                </a:solidFill>
                <a:latin typeface="Algerian" pitchFamily="82" charset="0"/>
              </a:rPr>
              <a:t>correctamente</a:t>
            </a:r>
            <a:r>
              <a:rPr lang="es-ES" sz="2500" dirty="0" smtClean="0">
                <a:solidFill>
                  <a:srgbClr val="00B0F0"/>
                </a:solidFill>
                <a:latin typeface="Algerian" pitchFamily="82" charset="0"/>
              </a:rPr>
              <a:t> cada tipo de herramienta!!!</a:t>
            </a:r>
          </a:p>
          <a:p>
            <a:endParaRPr lang="es-ES" sz="2500" dirty="0" smtClean="0">
              <a:solidFill>
                <a:srgbClr val="00B0F0"/>
              </a:solidFill>
              <a:latin typeface="Algerian" pitchFamily="82" charset="0"/>
            </a:endParaRPr>
          </a:p>
          <a:p>
            <a:r>
              <a:rPr lang="es-ES" sz="2500" dirty="0" smtClean="0">
                <a:solidFill>
                  <a:srgbClr val="00B0F0"/>
                </a:solidFill>
                <a:latin typeface="Algerian" pitchFamily="82" charset="0"/>
              </a:rPr>
              <a:t>Aprendimos cada tipo de materiales con los que trabajamos !!!</a:t>
            </a:r>
          </a:p>
          <a:p>
            <a:endParaRPr lang="es-ES" sz="2500" dirty="0" smtClean="0">
              <a:solidFill>
                <a:srgbClr val="00B0F0"/>
              </a:solidFill>
              <a:latin typeface="Algerian" pitchFamily="82" charset="0"/>
            </a:endParaRPr>
          </a:p>
          <a:p>
            <a:r>
              <a:rPr lang="es-ES" sz="2500" dirty="0" smtClean="0">
                <a:solidFill>
                  <a:srgbClr val="00B0F0"/>
                </a:solidFill>
                <a:latin typeface="Algerian" pitchFamily="82" charset="0"/>
              </a:rPr>
              <a:t>En este taller realizamos unas estanterías  medianamente!!!</a:t>
            </a:r>
          </a:p>
          <a:p>
            <a:endParaRPr lang="es-ES" sz="2500" dirty="0" smtClean="0">
              <a:solidFill>
                <a:srgbClr val="00B0F0"/>
              </a:solidFill>
              <a:latin typeface="Algerian" pitchFamily="82" charset="0"/>
            </a:endParaRPr>
          </a:p>
          <a:p>
            <a:r>
              <a:rPr lang="es-ES" sz="2500" dirty="0" smtClean="0">
                <a:solidFill>
                  <a:srgbClr val="00B0F0"/>
                </a:solidFill>
                <a:latin typeface="Algerian" pitchFamily="82" charset="0"/>
              </a:rPr>
              <a:t> grande y también  hicimos  unas lámparas para poner en la pared !!! </a:t>
            </a:r>
          </a:p>
          <a:p>
            <a:endParaRPr lang="es-ES" dirty="0">
              <a:solidFill>
                <a:srgbClr val="00B0F0"/>
              </a:solidFill>
              <a:latin typeface="Algerian" pitchFamily="82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-1357354" y="0"/>
            <a:ext cx="657229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35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Profe: </a:t>
            </a:r>
            <a:r>
              <a:rPr lang="es-ES" sz="35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Mathias</a:t>
            </a:r>
            <a:r>
              <a:rPr lang="es-ES" sz="35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s-ES" sz="35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Ariza</a:t>
            </a:r>
            <a:endParaRPr lang="es-ES" sz="35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714348" y="785794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92D050"/>
                </a:solidFill>
                <a:latin typeface="Algerian" pitchFamily="82" charset="0"/>
              </a:rPr>
              <a:t>              Taller de herramientas</a:t>
            </a:r>
          </a:p>
          <a:p>
            <a:r>
              <a:rPr lang="es-ES" sz="2800" b="1" dirty="0" smtClean="0">
                <a:solidFill>
                  <a:srgbClr val="92D050"/>
                </a:solidFill>
                <a:latin typeface="Algerian" pitchFamily="82" charset="0"/>
              </a:rPr>
              <a:t>                          universales</a:t>
            </a:r>
            <a:endParaRPr lang="es-ES" sz="2800" b="1" dirty="0">
              <a:solidFill>
                <a:srgbClr val="92D050"/>
              </a:solidFill>
              <a:latin typeface="Algerian" pitchFamily="82" charset="0"/>
            </a:endParaRPr>
          </a:p>
        </p:txBody>
      </p:sp>
      <p:pic>
        <p:nvPicPr>
          <p:cNvPr id="22" name="21 Imagen" descr="WhatsApp Image 2023-10-26 at 3.24.02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0098" y="-357214"/>
            <a:ext cx="9929882" cy="7215214"/>
          </a:xfrm>
          <a:prstGeom prst="rect">
            <a:avLst/>
          </a:prstGeom>
        </p:spPr>
      </p:pic>
      <p:pic>
        <p:nvPicPr>
          <p:cNvPr id="26" name="25 Imagen" descr="WhatsApp Image 2023-10-24 at 15.31.58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0098" y="-357214"/>
            <a:ext cx="9929882" cy="7215214"/>
          </a:xfrm>
          <a:prstGeom prst="rect">
            <a:avLst/>
          </a:prstGeom>
        </p:spPr>
      </p:pic>
      <p:pic>
        <p:nvPicPr>
          <p:cNvPr id="32" name="31 Imagen" descr="WhatsApp Image 2023-10-24 at 15.31.58 (1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0098" y="-357214"/>
            <a:ext cx="9929882" cy="7215214"/>
          </a:xfrm>
          <a:prstGeom prst="rect">
            <a:avLst/>
          </a:prstGeom>
        </p:spPr>
      </p:pic>
      <p:pic>
        <p:nvPicPr>
          <p:cNvPr id="31" name="30 Imagen" descr="WhatsApp Image 2023-10-26 at 3.24.12 PM (1)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0097" y="-357214"/>
            <a:ext cx="9929882" cy="7215214"/>
          </a:xfrm>
          <a:prstGeom prst="rect">
            <a:avLst/>
          </a:prstGeom>
        </p:spPr>
      </p:pic>
      <p:pic>
        <p:nvPicPr>
          <p:cNvPr id="1028" name="Picture 4" descr="D:\Users\Secundaria\Pictures\descargas\neo-taladro-neo-gracias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500098" y="4929198"/>
            <a:ext cx="3214710" cy="1928802"/>
          </a:xfrm>
          <a:prstGeom prst="rect">
            <a:avLst/>
          </a:prstGeom>
          <a:noFill/>
        </p:spPr>
      </p:pic>
      <p:pic>
        <p:nvPicPr>
          <p:cNvPr id="1029" name="Picture 5" descr="D:\Users\Secundaria\Pictures\descargas\martillo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15206" y="-214338"/>
            <a:ext cx="2231742" cy="1500197"/>
          </a:xfrm>
          <a:prstGeom prst="rect">
            <a:avLst/>
          </a:prstGeom>
          <a:noFill/>
        </p:spPr>
      </p:pic>
      <p:pic>
        <p:nvPicPr>
          <p:cNvPr id="27" name="26 Imagen" descr="0c077d60-b761-4414-bf45-679426c3a26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00097" y="-357214"/>
            <a:ext cx="9929882" cy="7215214"/>
          </a:xfrm>
          <a:prstGeom prst="rect">
            <a:avLst/>
          </a:prstGeom>
        </p:spPr>
      </p:pic>
      <p:pic>
        <p:nvPicPr>
          <p:cNvPr id="28" name="27 Imagen" descr="1b50cc2f-8e46-4837-ac9d-18a358c4e865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4810" y="-285776"/>
            <a:ext cx="5214974" cy="7143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29 Imagen" descr="1db49767-418e-4500-9827-a5cc1b501b54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00098" y="-285776"/>
            <a:ext cx="4714908" cy="7143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" name="33 Imagen" descr="02fa6107-64a8-4c49-9e88-063df696b283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1536" y="-357214"/>
            <a:ext cx="10001320" cy="7215214"/>
          </a:xfrm>
          <a:prstGeom prst="rect">
            <a:avLst/>
          </a:prstGeom>
        </p:spPr>
      </p:pic>
      <p:pic>
        <p:nvPicPr>
          <p:cNvPr id="45" name="44 Imagen" descr="WhatsApp Image 2023-10-24 at 15.31.58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536" y="-357214"/>
            <a:ext cx="10001320" cy="7215214"/>
          </a:xfrm>
          <a:prstGeom prst="rect">
            <a:avLst/>
          </a:prstGeom>
        </p:spPr>
      </p:pic>
      <p:sp>
        <p:nvSpPr>
          <p:cNvPr id="51" name="50 Rectángulo"/>
          <p:cNvSpPr/>
          <p:nvPr/>
        </p:nvSpPr>
        <p:spPr>
          <a:xfrm>
            <a:off x="-714412" y="-428652"/>
            <a:ext cx="10144196" cy="72866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-500098" y="0"/>
            <a:ext cx="3786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Profe: </a:t>
            </a:r>
            <a:r>
              <a:rPr lang="es-ES" sz="28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Matias</a:t>
            </a:r>
            <a:r>
              <a:rPr lang="es-ES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s-ES" sz="28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Ariza</a:t>
            </a:r>
            <a:r>
              <a:rPr lang="es-ES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es-ES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928662" y="571480"/>
            <a:ext cx="6929486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47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Taller de herramientas </a:t>
            </a:r>
          </a:p>
          <a:p>
            <a:pPr algn="ctr"/>
            <a:r>
              <a:rPr lang="es-ES" sz="47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Universales </a:t>
            </a:r>
            <a:endParaRPr lang="es-ES" sz="47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42910" y="2643182"/>
            <a:ext cx="76438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En el taller anteriormente mostrado </a:t>
            </a:r>
            <a:r>
              <a:rPr lang="es-ES" dirty="0" smtClean="0">
                <a:solidFill>
                  <a:srgbClr val="FF0000"/>
                </a:solidFill>
                <a:latin typeface="Algerian" pitchFamily="82" charset="0"/>
              </a:rPr>
              <a:t>aprendemos </a:t>
            </a:r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:</a:t>
            </a:r>
          </a:p>
          <a:p>
            <a:endParaRPr lang="es-ES" dirty="0" smtClean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  <a:p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Los tipos de limado , tipos de herramientas , medir , cortar madera, </a:t>
            </a:r>
            <a:r>
              <a:rPr lang="es-ES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etc</a:t>
            </a:r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…</a:t>
            </a:r>
          </a:p>
          <a:p>
            <a:endParaRPr lang="es-ES" dirty="0" smtClean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  <a:p>
            <a:endParaRPr lang="es-ES" dirty="0" smtClean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  <a:p>
            <a:endParaRPr lang="es-ES" dirty="0" smtClean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  <a:p>
            <a:endParaRPr lang="es-ES" dirty="0" smtClean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  <a:p>
            <a:endParaRPr lang="es-ES" dirty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85786" y="4000504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2" name="Picture 2" descr="D:\Users\Secundaria\Pictures\descargas\descarga (2)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357290" y="4214818"/>
            <a:ext cx="2741888" cy="2214578"/>
          </a:xfrm>
          <a:prstGeom prst="rect">
            <a:avLst/>
          </a:prstGeom>
          <a:noFill/>
        </p:spPr>
      </p:pic>
      <p:pic>
        <p:nvPicPr>
          <p:cNvPr id="1027" name="Picture 3" descr="D:\Users\Secundaria\Pictures\descargas\sierra4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53235" y="928670"/>
            <a:ext cx="2190765" cy="1643074"/>
          </a:xfrm>
          <a:prstGeom prst="rect">
            <a:avLst/>
          </a:prstGeom>
          <a:noFill/>
        </p:spPr>
      </p:pic>
      <p:pic>
        <p:nvPicPr>
          <p:cNvPr id="4" name="Picture 4" descr="D:\Users\Secundaria\Pictures\descargas\martillo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504" y="4214818"/>
            <a:ext cx="3286148" cy="2208978"/>
          </a:xfrm>
          <a:prstGeom prst="rect">
            <a:avLst/>
          </a:prstGeom>
          <a:noFill/>
        </p:spPr>
      </p:pic>
      <p:sp>
        <p:nvSpPr>
          <p:cNvPr id="36" name="35 Rectángulo"/>
          <p:cNvSpPr/>
          <p:nvPr/>
        </p:nvSpPr>
        <p:spPr>
          <a:xfrm>
            <a:off x="-714412" y="-500090"/>
            <a:ext cx="10215634" cy="75724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CuadroTexto"/>
          <p:cNvSpPr txBox="1"/>
          <p:nvPr/>
        </p:nvSpPr>
        <p:spPr>
          <a:xfrm>
            <a:off x="214282" y="0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Bauhaus 93" pitchFamily="82" charset="0"/>
              </a:rPr>
              <a:t>PROFESORA: Andrea Gómez </a:t>
            </a:r>
            <a:endParaRPr lang="es-ES" sz="2800" dirty="0">
              <a:latin typeface="Bauhaus 93" pitchFamily="82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1142976" y="928670"/>
            <a:ext cx="564360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6000" b="1" cap="none" spc="0" dirty="0" smtClean="0">
                <a:ln/>
                <a:solidFill>
                  <a:schemeClr val="accent3"/>
                </a:solidFill>
                <a:effectLst/>
              </a:rPr>
              <a:t>Laboratorio de </a:t>
            </a:r>
          </a:p>
          <a:p>
            <a:pPr algn="ctr"/>
            <a:r>
              <a:rPr lang="es-ES" sz="6000" b="1" cap="none" spc="0" dirty="0" smtClean="0">
                <a:ln/>
                <a:solidFill>
                  <a:schemeClr val="accent3"/>
                </a:solidFill>
                <a:effectLst/>
              </a:rPr>
              <a:t>Informática</a:t>
            </a:r>
            <a:endParaRPr lang="es-ES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214282" y="3000372"/>
            <a:ext cx="828680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 smtClean="0">
                <a:solidFill>
                  <a:srgbClr val="FFC000"/>
                </a:solidFill>
                <a:latin typeface="Algerian" pitchFamily="82" charset="0"/>
              </a:rPr>
              <a:t>¡¡¡El laboratorio de informática es un instrumento para la practica de programas de informática, tales como </a:t>
            </a:r>
            <a:r>
              <a:rPr lang="es-ES" sz="2700" dirty="0" err="1" smtClean="0">
                <a:solidFill>
                  <a:srgbClr val="FFC000"/>
                </a:solidFill>
                <a:latin typeface="Algerian" pitchFamily="82" charset="0"/>
              </a:rPr>
              <a:t>word</a:t>
            </a:r>
            <a:r>
              <a:rPr lang="es-ES" sz="2700" dirty="0" smtClean="0">
                <a:solidFill>
                  <a:srgbClr val="FFC000"/>
                </a:solidFill>
                <a:latin typeface="Algerian" pitchFamily="82" charset="0"/>
              </a:rPr>
              <a:t> , </a:t>
            </a:r>
            <a:r>
              <a:rPr lang="es-ES" sz="2700" dirty="0" err="1" smtClean="0">
                <a:solidFill>
                  <a:srgbClr val="FFC000"/>
                </a:solidFill>
                <a:latin typeface="Algerian" pitchFamily="82" charset="0"/>
              </a:rPr>
              <a:t>exel</a:t>
            </a:r>
            <a:r>
              <a:rPr lang="es-ES" sz="2700" dirty="0" smtClean="0">
                <a:solidFill>
                  <a:srgbClr val="FFC000"/>
                </a:solidFill>
                <a:latin typeface="Algerian" pitchFamily="82" charset="0"/>
              </a:rPr>
              <a:t> , </a:t>
            </a:r>
            <a:r>
              <a:rPr lang="es-ES" sz="2700" dirty="0" err="1" smtClean="0">
                <a:solidFill>
                  <a:srgbClr val="FFC000"/>
                </a:solidFill>
                <a:latin typeface="Algerian" pitchFamily="82" charset="0"/>
              </a:rPr>
              <a:t>power</a:t>
            </a:r>
            <a:r>
              <a:rPr lang="es-ES" sz="2700" dirty="0" smtClean="0">
                <a:solidFill>
                  <a:srgbClr val="FFC000"/>
                </a:solidFill>
                <a:latin typeface="Algerian" pitchFamily="82" charset="0"/>
              </a:rPr>
              <a:t>  </a:t>
            </a:r>
            <a:r>
              <a:rPr lang="es-ES" sz="2700" dirty="0" err="1" smtClean="0">
                <a:solidFill>
                  <a:srgbClr val="FFC000"/>
                </a:solidFill>
                <a:latin typeface="Algerian" pitchFamily="82" charset="0"/>
              </a:rPr>
              <a:t>point</a:t>
            </a:r>
            <a:r>
              <a:rPr lang="es-ES" sz="2700" dirty="0" smtClean="0">
                <a:solidFill>
                  <a:srgbClr val="FFC000"/>
                </a:solidFill>
                <a:latin typeface="Algerian" pitchFamily="82" charset="0"/>
              </a:rPr>
              <a:t> , etc.</a:t>
            </a:r>
          </a:p>
          <a:p>
            <a:r>
              <a:rPr lang="es-ES" sz="2700" dirty="0" smtClean="0">
                <a:solidFill>
                  <a:srgbClr val="FFC000"/>
                </a:solidFill>
                <a:latin typeface="Algerian" pitchFamily="82" charset="0"/>
              </a:rPr>
              <a:t> es un espacio para estudiar , experimentar y aprender el funcionamiento de la PC y practicar su uso !!! </a:t>
            </a:r>
            <a:endParaRPr lang="es-ES" sz="2700" dirty="0">
              <a:solidFill>
                <a:srgbClr val="FFC000"/>
              </a:solidFill>
              <a:latin typeface="Algerian" pitchFamily="82" charset="0"/>
            </a:endParaRPr>
          </a:p>
        </p:txBody>
      </p:sp>
      <p:pic>
        <p:nvPicPr>
          <p:cNvPr id="5" name="Picture 5" descr="D:\Users\Secundaria\Pictures\descargas\ordenador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757867" y="1000108"/>
            <a:ext cx="2386133" cy="1857388"/>
          </a:xfrm>
          <a:prstGeom prst="rect">
            <a:avLst/>
          </a:prstGeom>
          <a:noFill/>
        </p:spPr>
      </p:pic>
      <p:pic>
        <p:nvPicPr>
          <p:cNvPr id="46" name="45 Imagen" descr="1e2cdb60-fee8-4ee3-b113-26b9cc518d10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14412" y="-500090"/>
            <a:ext cx="10215570" cy="7572428"/>
          </a:xfrm>
          <a:prstGeom prst="rect">
            <a:avLst/>
          </a:prstGeom>
        </p:spPr>
      </p:pic>
      <p:pic>
        <p:nvPicPr>
          <p:cNvPr id="7" name="Picture 2" descr="D:\Users\Secundaria\Pictures\descargas\informatico-05 (2)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810250" y="3786190"/>
            <a:ext cx="3333750" cy="3333750"/>
          </a:xfrm>
          <a:prstGeom prst="rect">
            <a:avLst/>
          </a:prstGeom>
          <a:noFill/>
        </p:spPr>
      </p:pic>
      <p:pic>
        <p:nvPicPr>
          <p:cNvPr id="50" name="49 Imagen" descr="e38340aa-74d2-46d4-8600-067f78182482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14412" y="-500090"/>
            <a:ext cx="10215570" cy="7572428"/>
          </a:xfrm>
          <a:prstGeom prst="rect">
            <a:avLst/>
          </a:prstGeom>
        </p:spPr>
      </p:pic>
      <p:pic>
        <p:nvPicPr>
          <p:cNvPr id="8" name="Picture 3" descr="D:\Users\Secundaria\Pictures\descargas\images (1)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000761" y="4643446"/>
            <a:ext cx="3143240" cy="2028827"/>
          </a:xfrm>
          <a:prstGeom prst="rect">
            <a:avLst/>
          </a:prstGeom>
          <a:noFill/>
        </p:spPr>
      </p:pic>
      <p:pic>
        <p:nvPicPr>
          <p:cNvPr id="10" name="Picture 4" descr="\\PC07\Secundaria\1º Año\Actividad 5\imagenes para el practico 5\Nueva carpeta\i (2).jpe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-714412" y="-500090"/>
            <a:ext cx="10215570" cy="7572428"/>
          </a:xfrm>
          <a:prstGeom prst="rect">
            <a:avLst/>
          </a:prstGeom>
          <a:noFill/>
        </p:spPr>
      </p:pic>
      <p:pic>
        <p:nvPicPr>
          <p:cNvPr id="56" name="55 Imagen" descr="i.jpe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714412" y="-500090"/>
            <a:ext cx="10215634" cy="7572428"/>
          </a:xfrm>
          <a:prstGeom prst="rect">
            <a:avLst/>
          </a:prstGeom>
        </p:spPr>
      </p:pic>
      <p:pic>
        <p:nvPicPr>
          <p:cNvPr id="16" name="Picture 5" descr="D:\Users\Secundaria\Pictures\computadora-y-ordenador-imagen-animada-0178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786414" y="-357214"/>
            <a:ext cx="3357586" cy="2500330"/>
          </a:xfrm>
          <a:prstGeom prst="rect">
            <a:avLst/>
          </a:prstGeom>
          <a:noFill/>
        </p:spPr>
      </p:pic>
      <p:pic>
        <p:nvPicPr>
          <p:cNvPr id="1030" name="Picture 6" descr="D:\Users\Secundaria\Pictures\descargas\images (2)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85852" y="1214422"/>
            <a:ext cx="2143140" cy="2143140"/>
          </a:xfrm>
          <a:prstGeom prst="rect">
            <a:avLst/>
          </a:prstGeom>
          <a:noFill/>
        </p:spPr>
      </p:pic>
      <p:pic>
        <p:nvPicPr>
          <p:cNvPr id="57" name="56 Imagen" descr="i (2)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714412" y="-500090"/>
            <a:ext cx="10215634" cy="757238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234637" y="3643314"/>
            <a:ext cx="390936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58 Imagen" descr="b5f28bd6-4a3f-405c-863f-e7deda9594a1.jp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714412" y="-500090"/>
            <a:ext cx="10215634" cy="7572428"/>
          </a:xfrm>
          <a:prstGeom prst="rect">
            <a:avLst/>
          </a:prstGeom>
        </p:spPr>
      </p:pic>
      <p:pic>
        <p:nvPicPr>
          <p:cNvPr id="58" name="57 Imagen" descr="b1961157-29b5-472c-89d0-b84c2b74990e.jp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-714412" y="-500090"/>
            <a:ext cx="10215634" cy="757242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142976" y="5000636"/>
            <a:ext cx="7219950" cy="15906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5" name="Picture 3" descr="D:\Users\Secundaria\Pictures\descargas\images (2)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85720" y="1357298"/>
            <a:ext cx="2714612" cy="2500330"/>
          </a:xfrm>
          <a:prstGeom prst="rect">
            <a:avLst/>
          </a:prstGeom>
          <a:noFill/>
        </p:spPr>
      </p:pic>
      <p:pic>
        <p:nvPicPr>
          <p:cNvPr id="61" name="60 Imagen" descr="e38340aa-74d2-46d4-8600-067f78182482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-714412" y="-428652"/>
            <a:ext cx="10215634" cy="7429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" name="Picture 4" descr="D:\Users\Secundaria\Pictures\descargas\images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85720" y="3714752"/>
            <a:ext cx="3238500" cy="1695452"/>
          </a:xfrm>
          <a:prstGeom prst="rect">
            <a:avLst/>
          </a:prstGeom>
          <a:noFill/>
        </p:spPr>
      </p:pic>
      <p:sp>
        <p:nvSpPr>
          <p:cNvPr id="62" name="61 Rectángulo"/>
          <p:cNvSpPr/>
          <p:nvPr/>
        </p:nvSpPr>
        <p:spPr>
          <a:xfrm>
            <a:off x="-714412" y="-500090"/>
            <a:ext cx="10358510" cy="75724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62 CuadroTexto"/>
          <p:cNvSpPr txBox="1"/>
          <p:nvPr/>
        </p:nvSpPr>
        <p:spPr>
          <a:xfrm>
            <a:off x="1714480" y="571480"/>
            <a:ext cx="5429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howcard Gothic" pitchFamily="82" charset="0"/>
              </a:rPr>
              <a:t>    </a:t>
            </a:r>
            <a:r>
              <a:rPr lang="es-E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howcard Gothic" pitchFamily="82" charset="0"/>
              </a:rPr>
              <a:t>Taller de :</a:t>
            </a:r>
          </a:p>
          <a:p>
            <a:r>
              <a:rPr lang="es-E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howcard Gothic" pitchFamily="82" charset="0"/>
              </a:rPr>
              <a:t>     </a:t>
            </a:r>
            <a:r>
              <a:rPr lang="es-ES" sz="4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howcard Gothic" pitchFamily="82" charset="0"/>
              </a:rPr>
              <a:t>elctricidad</a:t>
            </a:r>
            <a:endParaRPr lang="es-ES" sz="4800" dirty="0">
              <a:solidFill>
                <a:schemeClr val="accent3">
                  <a:lumMod val="60000"/>
                  <a:lumOff val="40000"/>
                </a:schemeClr>
              </a:solidFill>
              <a:latin typeface="Showcard Gothic" pitchFamily="82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357158" y="0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Showcard Gothic" pitchFamily="82" charset="0"/>
              </a:rPr>
              <a:t>Profesor: Roberto Más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Showcard Gothic" pitchFamily="82" charset="0"/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1357290" y="2357430"/>
            <a:ext cx="6429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Aharoni" pitchFamily="2" charset="-79"/>
                <a:cs typeface="Aharoni" pitchFamily="2" charset="-79"/>
              </a:rPr>
              <a:t>En este taller se realizan diferentes tareas, relacionadas al estudio de la energía, su transformación , el aprovechamiento , manejo y cuidados.</a:t>
            </a:r>
            <a:endParaRPr lang="es-ES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1" name="Picture 5" descr="D:\Users\Secundaria\Pictures\descargas\images (8)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429388" y="4929198"/>
            <a:ext cx="2714612" cy="1928802"/>
          </a:xfrm>
          <a:prstGeom prst="rect">
            <a:avLst/>
          </a:prstGeom>
          <a:noFill/>
        </p:spPr>
      </p:pic>
      <p:pic>
        <p:nvPicPr>
          <p:cNvPr id="42" name="Picture 6" descr="D:\Users\Secundaria\Pictures\descargas\descarga (3)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571868" y="4929198"/>
            <a:ext cx="2786082" cy="1714488"/>
          </a:xfrm>
          <a:prstGeom prst="rect">
            <a:avLst/>
          </a:prstGeom>
          <a:noFill/>
        </p:spPr>
      </p:pic>
      <p:pic>
        <p:nvPicPr>
          <p:cNvPr id="68" name="67 Imagen" descr="3a5ea2db-e23b-4de9-b2fe-17fa9fff4b29.jp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-785850" y="-500090"/>
            <a:ext cx="5000660" cy="7643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6" name="65 Imagen" descr="737d405a-94fc-4659-bad9-df45147a2693.jp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14810" y="-500090"/>
            <a:ext cx="5429288" cy="7643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7" name="66 Imagen" descr="be0c7619-0795-401c-b905-a39920b3d70b.jp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286248" y="-428652"/>
            <a:ext cx="5296965" cy="7429552"/>
          </a:xfrm>
          <a:prstGeom prst="rect">
            <a:avLst/>
          </a:prstGeom>
        </p:spPr>
      </p:pic>
      <p:pic>
        <p:nvPicPr>
          <p:cNvPr id="69" name="68 Imagen" descr="c840b922-e17a-4927-806c-e87bd583e36d.jp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-714412" y="-428652"/>
            <a:ext cx="4786346" cy="7500990"/>
          </a:xfrm>
          <a:prstGeom prst="rect">
            <a:avLst/>
          </a:prstGeom>
        </p:spPr>
      </p:pic>
      <p:pic>
        <p:nvPicPr>
          <p:cNvPr id="70" name="69 Imagen" descr="55a310c1-6e6e-4c20-93f2-f5802ace968c.jp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286248" y="-428652"/>
            <a:ext cx="5357823" cy="7500990"/>
          </a:xfrm>
          <a:prstGeom prst="rect">
            <a:avLst/>
          </a:prstGeom>
        </p:spPr>
      </p:pic>
      <p:pic>
        <p:nvPicPr>
          <p:cNvPr id="29" name="Picture 2" descr="D:\Users\Secundaria\Pictures\descargas\descarga (3)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5857884" y="642918"/>
            <a:ext cx="2624536" cy="1857364"/>
          </a:xfrm>
          <a:prstGeom prst="rect">
            <a:avLst/>
          </a:prstGeom>
          <a:noFill/>
        </p:spPr>
      </p:pic>
      <p:pic>
        <p:nvPicPr>
          <p:cNvPr id="71" name="70 Imagen" descr="b8d25188-7b0a-4888-b9c4-b0057df036db.jp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714412" y="-428652"/>
            <a:ext cx="4786346" cy="7500990"/>
          </a:xfrm>
          <a:prstGeom prst="rect">
            <a:avLst/>
          </a:prstGeom>
        </p:spPr>
      </p:pic>
      <p:pic>
        <p:nvPicPr>
          <p:cNvPr id="72" name="71 Imagen" descr="fd50e81e-f738-41fc-80c0-ab829ed77109.jp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126710" y="-320260"/>
            <a:ext cx="5357850" cy="7500990"/>
          </a:xfrm>
          <a:prstGeom prst="rect">
            <a:avLst/>
          </a:prstGeom>
        </p:spPr>
      </p:pic>
      <p:pic>
        <p:nvPicPr>
          <p:cNvPr id="74" name="73 Imagen" descr="8184299b-c59a-4603-99b8-8e0351229275.jp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-714412" y="-428652"/>
            <a:ext cx="4786346" cy="7500990"/>
          </a:xfrm>
          <a:prstGeom prst="rect">
            <a:avLst/>
          </a:prstGeom>
        </p:spPr>
      </p:pic>
      <p:sp>
        <p:nvSpPr>
          <p:cNvPr id="75" name="74 Rectángulo"/>
          <p:cNvSpPr/>
          <p:nvPr/>
        </p:nvSpPr>
        <p:spPr>
          <a:xfrm>
            <a:off x="-785850" y="-571528"/>
            <a:ext cx="11287204" cy="7786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76 Rectángulo"/>
          <p:cNvSpPr/>
          <p:nvPr/>
        </p:nvSpPr>
        <p:spPr>
          <a:xfrm>
            <a:off x="2000232" y="2500306"/>
            <a:ext cx="60722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GRACIAS POR VER </a:t>
            </a:r>
            <a:endParaRPr lang="es-E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3" name="Picture 4" descr="D:\Users\Secundaria\Pictures\descargas\ordenador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000760" y="3786190"/>
            <a:ext cx="3579169" cy="2786058"/>
          </a:xfrm>
          <a:prstGeom prst="rect">
            <a:avLst/>
          </a:prstGeom>
          <a:noFill/>
        </p:spPr>
      </p:pic>
      <p:pic>
        <p:nvPicPr>
          <p:cNvPr id="47" name="Picture 6" descr="D:\Users\Secundaria\Pictures\descargas\martillo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38" y="428604"/>
            <a:ext cx="3298013" cy="1857388"/>
          </a:xfrm>
          <a:prstGeom prst="rect">
            <a:avLst/>
          </a:prstGeom>
          <a:noFill/>
        </p:spPr>
      </p:pic>
      <p:pic>
        <p:nvPicPr>
          <p:cNvPr id="49" name="Picture 2" descr="D:\Users\Secundaria\Pictures\descargas\informatico-05 (2)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285852" y="3524250"/>
            <a:ext cx="3333750" cy="3333750"/>
          </a:xfrm>
          <a:prstGeom prst="rect">
            <a:avLst/>
          </a:prstGeom>
          <a:noFill/>
        </p:spPr>
      </p:pic>
      <p:pic>
        <p:nvPicPr>
          <p:cNvPr id="60" name="Picture 3" descr="D:\Users\Secundaria\Pictures\descargas\descarga (31).jp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5893571" y="357166"/>
            <a:ext cx="3250429" cy="2000264"/>
          </a:xfrm>
          <a:prstGeom prst="rect">
            <a:avLst/>
          </a:prstGeom>
          <a:noFill/>
        </p:spPr>
      </p:pic>
      <p:pic>
        <p:nvPicPr>
          <p:cNvPr id="33" name="X2Download.app - Carrera, Spreen - Minina (Mejorada y Extendida) (320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-90518" y="628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7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7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7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7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7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7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7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1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8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8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8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2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4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2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4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14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4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8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7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6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7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9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6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92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97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2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42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8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94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9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7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46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66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93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33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6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36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3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4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4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63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97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4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86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4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3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12900"/>
                            </p:stCondLst>
                            <p:childTnLst>
                              <p:par>
                                <p:cTn id="1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3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169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4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212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4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3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4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39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4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95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4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41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39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40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42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4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4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4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4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4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4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4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422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4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467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3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507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4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549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4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593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39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63200"/>
                            </p:stCondLst>
                            <p:childTnLst>
                              <p:par>
                                <p:cTn id="2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4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4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4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4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4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4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build="p"/>
      <p:bldP spid="18" grpId="0" uiExpand="1" build="allAtOnce"/>
      <p:bldP spid="19" grpId="0" uiExpand="1" build="allAtOnce"/>
      <p:bldP spid="21" grpId="0" animBg="1"/>
      <p:bldP spid="23" grpId="0" uiExpand="1" build="p"/>
      <p:bldP spid="24" grpId="0" build="allAtOnce"/>
      <p:bldP spid="25" grpId="0" uiExpand="1" build="p"/>
      <p:bldP spid="51" grpId="0" animBg="1"/>
      <p:bldP spid="52" grpId="0" build="p"/>
      <p:bldP spid="53" grpId="0" build="allAtOnce"/>
      <p:bldP spid="54" grpId="0" build="allAtOnce"/>
      <p:bldP spid="36" grpId="0" animBg="1"/>
      <p:bldP spid="37" grpId="0" build="p"/>
      <p:bldP spid="38" grpId="0" uiExpand="1" build="p"/>
      <p:bldP spid="62" grpId="0" animBg="1"/>
      <p:bldP spid="63" grpId="0" build="allAtOnce"/>
      <p:bldP spid="64" grpId="0" build="allAtOnce"/>
      <p:bldP spid="65" grpId="0" build="p"/>
      <p:bldP spid="75" grpId="0" animBg="1"/>
      <p:bldP spid="77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211</Words>
  <Application>Microsoft Office PowerPoint</Application>
  <PresentationFormat>Presentación en pantalla (4:3)</PresentationFormat>
  <Paragraphs>40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MINERIA !!!</dc:title>
  <dc:creator>Secundaria</dc:creator>
  <cp:lastModifiedBy>Secundaria</cp:lastModifiedBy>
  <cp:revision>110</cp:revision>
  <dcterms:created xsi:type="dcterms:W3CDTF">2023-10-26T18:05:05Z</dcterms:created>
  <dcterms:modified xsi:type="dcterms:W3CDTF">2023-11-21T18:13:49Z</dcterms:modified>
</cp:coreProperties>
</file>