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1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21B57-FA54-45E4-93C0-890C4BF7E1B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59E3A-2183-42C8-8422-F12A7B320BB5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007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59E3A-2183-42C8-8422-F12A7B320BB5}" type="slidenum">
              <a:rPr lang="es-AR" smtClean="0"/>
              <a:pPr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628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292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342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453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95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804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09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0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336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85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279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85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05986-E230-4A6F-92A0-43675CC25232}" type="datetimeFigureOut">
              <a:rPr lang="es-AR" smtClean="0"/>
              <a:pPr/>
              <a:t>21/11/2023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24A9F-F6E7-44D6-92BF-F13B241C8E6C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320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eg"/><Relationship Id="rId18" Type="http://schemas.openxmlformats.org/officeDocument/2006/relationships/image" Target="../media/image14.jpeg"/><Relationship Id="rId26" Type="http://schemas.openxmlformats.org/officeDocument/2006/relationships/image" Target="../media/image22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jpeg"/><Relationship Id="rId34" Type="http://schemas.openxmlformats.org/officeDocument/2006/relationships/image" Target="../media/image30.jpeg"/><Relationship Id="rId7" Type="http://schemas.openxmlformats.org/officeDocument/2006/relationships/image" Target="../media/image3.jpeg"/><Relationship Id="rId12" Type="http://schemas.openxmlformats.org/officeDocument/2006/relationships/image" Target="../media/image8.gif"/><Relationship Id="rId17" Type="http://schemas.openxmlformats.org/officeDocument/2006/relationships/image" Target="../media/image13.jpeg"/><Relationship Id="rId25" Type="http://schemas.openxmlformats.org/officeDocument/2006/relationships/image" Target="../media/image21.jpeg"/><Relationship Id="rId33" Type="http://schemas.openxmlformats.org/officeDocument/2006/relationships/image" Target="../media/image29.jpeg"/><Relationship Id="rId38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29" Type="http://schemas.openxmlformats.org/officeDocument/2006/relationships/image" Target="../media/image25.gif"/><Relationship Id="rId1" Type="http://schemas.microsoft.com/office/2007/relationships/media" Target="../media/media1.mp3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24" Type="http://schemas.openxmlformats.org/officeDocument/2006/relationships/image" Target="../media/image20.jpeg"/><Relationship Id="rId32" Type="http://schemas.openxmlformats.org/officeDocument/2006/relationships/image" Target="../media/image28.jpeg"/><Relationship Id="rId37" Type="http://schemas.openxmlformats.org/officeDocument/2006/relationships/image" Target="../media/image33.gif"/><Relationship Id="rId5" Type="http://schemas.openxmlformats.org/officeDocument/2006/relationships/image" Target="../media/image1.jpeg"/><Relationship Id="rId15" Type="http://schemas.openxmlformats.org/officeDocument/2006/relationships/image" Target="../media/image11.jpeg"/><Relationship Id="rId23" Type="http://schemas.openxmlformats.org/officeDocument/2006/relationships/image" Target="../media/image19.jpeg"/><Relationship Id="rId28" Type="http://schemas.openxmlformats.org/officeDocument/2006/relationships/image" Target="../media/image24.jpeg"/><Relationship Id="rId36" Type="http://schemas.openxmlformats.org/officeDocument/2006/relationships/image" Target="../media/image32.jpeg"/><Relationship Id="rId10" Type="http://schemas.openxmlformats.org/officeDocument/2006/relationships/image" Target="../media/image6.gif"/><Relationship Id="rId19" Type="http://schemas.openxmlformats.org/officeDocument/2006/relationships/image" Target="../media/image15.gif"/><Relationship Id="rId31" Type="http://schemas.openxmlformats.org/officeDocument/2006/relationships/image" Target="../media/image2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Relationship Id="rId22" Type="http://schemas.openxmlformats.org/officeDocument/2006/relationships/image" Target="../media/image18.gif"/><Relationship Id="rId27" Type="http://schemas.openxmlformats.org/officeDocument/2006/relationships/image" Target="../media/image23.jpeg"/><Relationship Id="rId30" Type="http://schemas.openxmlformats.org/officeDocument/2006/relationships/image" Target="../media/image26.jpeg"/><Relationship Id="rId3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6220122"/>
          </a:xfrm>
        </p:spPr>
        <p:txBody>
          <a:bodyPr>
            <a:noAutofit/>
          </a:bodyPr>
          <a:lstStyle/>
          <a:p>
            <a:r>
              <a:rPr lang="es-AR" sz="4800" dirty="0" smtClean="0">
                <a:solidFill>
                  <a:schemeClr val="accent6"/>
                </a:solidFill>
                <a:latin typeface="Algerian" pitchFamily="82" charset="0"/>
              </a:rPr>
              <a:t>COLEGIO DEL PRADO</a:t>
            </a:r>
            <a:br>
              <a:rPr lang="es-AR" sz="4800" dirty="0" smtClean="0">
                <a:solidFill>
                  <a:schemeClr val="accent6"/>
                </a:solidFill>
                <a:latin typeface="Algerian" pitchFamily="82" charset="0"/>
              </a:rPr>
            </a:br>
            <a:r>
              <a:rPr lang="es-AR" sz="4800" dirty="0" smtClean="0">
                <a:solidFill>
                  <a:schemeClr val="accent6"/>
                </a:solidFill>
                <a:latin typeface="Algerian" pitchFamily="82" charset="0"/>
              </a:rPr>
              <a:t>TALLER DE INFORMATICA</a:t>
            </a:r>
            <a:br>
              <a:rPr lang="es-AR" sz="4800" dirty="0" smtClean="0">
                <a:solidFill>
                  <a:schemeClr val="accent6"/>
                </a:solidFill>
                <a:latin typeface="Algerian" pitchFamily="82" charset="0"/>
              </a:rPr>
            </a:br>
            <a:r>
              <a:rPr lang="es-AR" sz="4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talleres de minería</a:t>
            </a:r>
            <a:r>
              <a:rPr lang="es-AR" sz="4800" dirty="0">
                <a:solidFill>
                  <a:schemeClr val="accent6"/>
                </a:solidFill>
                <a:latin typeface="Algerian" pitchFamily="82" charset="0"/>
              </a:rPr>
              <a:t/>
            </a:r>
            <a:br>
              <a:rPr lang="es-AR" sz="4800" dirty="0">
                <a:solidFill>
                  <a:schemeClr val="accent6"/>
                </a:solidFill>
                <a:latin typeface="Algerian" pitchFamily="82" charset="0"/>
              </a:rPr>
            </a:br>
            <a:r>
              <a:rPr lang="es-AR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lgerian" pitchFamily="82" charset="0"/>
              </a:rPr>
              <a:t>DOCENTE: Andrea Gómez</a:t>
            </a:r>
            <a:r>
              <a:rPr lang="es-AR" sz="4800" dirty="0" smtClean="0">
                <a:solidFill>
                  <a:schemeClr val="accent6"/>
                </a:solidFill>
                <a:latin typeface="Algerian" pitchFamily="82" charset="0"/>
              </a:rPr>
              <a:t/>
            </a:r>
            <a:br>
              <a:rPr lang="es-AR" sz="4800" dirty="0" smtClean="0">
                <a:solidFill>
                  <a:schemeClr val="accent6"/>
                </a:solidFill>
                <a:latin typeface="Algerian" pitchFamily="82" charset="0"/>
              </a:rPr>
            </a:br>
            <a:r>
              <a:rPr lang="es-A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curso:1°a</a:t>
            </a:r>
            <a:r>
              <a:rPr lang="es-AR" sz="4800" dirty="0">
                <a:solidFill>
                  <a:schemeClr val="accent6"/>
                </a:solidFill>
                <a:latin typeface="Algerian" pitchFamily="82" charset="0"/>
              </a:rPr>
              <a:t/>
            </a:r>
            <a:br>
              <a:rPr lang="es-AR" sz="4800" dirty="0">
                <a:solidFill>
                  <a:schemeClr val="accent6"/>
                </a:solidFill>
                <a:latin typeface="Algerian" pitchFamily="82" charset="0"/>
              </a:rPr>
            </a:br>
            <a:r>
              <a:rPr lang="es-AR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alumno:santino</a:t>
            </a:r>
            <a:r>
              <a:rPr lang="es-AR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lgerian" pitchFamily="82" charset="0"/>
              </a:rPr>
              <a:t> de la vega</a:t>
            </a:r>
            <a:endParaRPr lang="es-AR" sz="4800" dirty="0">
              <a:solidFill>
                <a:schemeClr val="accent6"/>
              </a:solidFill>
              <a:latin typeface="Algerian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"/>
            <a:ext cx="1475656" cy="148139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-10941" y="110892"/>
            <a:ext cx="9126398" cy="68579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4400" dirty="0" smtClean="0">
              <a:solidFill>
                <a:schemeClr val="accent3"/>
              </a:solidFill>
            </a:endParaRPr>
          </a:p>
          <a:p>
            <a:pPr algn="ctr"/>
            <a:endParaRPr lang="es-AR" sz="4400" dirty="0">
              <a:solidFill>
                <a:schemeClr val="accent3"/>
              </a:solidFill>
            </a:endParaRPr>
          </a:p>
          <a:p>
            <a:pPr algn="ctr"/>
            <a:r>
              <a:rPr lang="es-AR" sz="4400" dirty="0" smtClean="0">
                <a:solidFill>
                  <a:schemeClr val="accent3"/>
                </a:solidFill>
              </a:rPr>
              <a:t>TALLER DE HERRAMIENTAS</a:t>
            </a:r>
            <a:endParaRPr lang="es-AR" sz="4400" dirty="0">
              <a:solidFill>
                <a:schemeClr val="accent3"/>
              </a:solidFill>
            </a:endParaRPr>
          </a:p>
          <a:p>
            <a:pPr algn="ctr"/>
            <a:r>
              <a:rPr lang="es-AR" sz="4400" dirty="0" smtClean="0">
                <a:solidFill>
                  <a:schemeClr val="accent3"/>
                </a:solidFill>
              </a:rPr>
              <a:t>PROFESOR:MATIAS HARIZA</a:t>
            </a:r>
            <a:endParaRPr lang="es-AR" sz="3600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s-AR" sz="3600" dirty="0" smtClean="0">
              <a:solidFill>
                <a:schemeClr val="accent3"/>
              </a:solidFill>
            </a:endParaRPr>
          </a:p>
          <a:p>
            <a:pPr algn="ctr"/>
            <a:r>
              <a:rPr lang="es-AR" sz="36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En este taller aprendemos a como usar distintos tipos de </a:t>
            </a:r>
            <a:r>
              <a:rPr lang="es-AR" sz="3600" dirty="0" err="1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herramientas,como</a:t>
            </a:r>
            <a:r>
              <a:rPr lang="es-AR" sz="36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el </a:t>
            </a:r>
            <a:r>
              <a:rPr lang="es-AR" sz="3600" dirty="0" err="1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martillo,la</a:t>
            </a:r>
            <a:r>
              <a:rPr lang="es-AR" sz="36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s-AR" sz="3600" dirty="0" err="1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pinsa,la</a:t>
            </a:r>
            <a:r>
              <a:rPr lang="es-AR" sz="3600" dirty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s-AR" sz="3600" dirty="0" err="1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sierra,etc</a:t>
            </a:r>
            <a:r>
              <a:rPr lang="es-AR" sz="3600" dirty="0" smtClean="0">
                <a:solidFill>
                  <a:schemeClr val="accent6">
                    <a:lumMod val="75000"/>
                  </a:schemeClr>
                </a:solidFill>
                <a:latin typeface="Andalus" pitchFamily="18" charset="-78"/>
                <a:cs typeface="Andalus" pitchFamily="18" charset="-78"/>
              </a:rPr>
              <a:t>.</a:t>
            </a:r>
            <a:endParaRPr lang="es-AR" sz="3600" dirty="0">
              <a:solidFill>
                <a:schemeClr val="accent6">
                  <a:lumMod val="75000"/>
                </a:schemeClr>
              </a:solidFill>
              <a:latin typeface="Andalus" pitchFamily="18" charset="-78"/>
              <a:cs typeface="Andalus" pitchFamily="18" charset="-78"/>
            </a:endParaRPr>
          </a:p>
          <a:p>
            <a:pPr algn="ctr"/>
            <a:endParaRPr lang="es-AR" sz="3600" dirty="0">
              <a:solidFill>
                <a:schemeClr val="accent3"/>
              </a:solidFill>
            </a:endParaRPr>
          </a:p>
          <a:p>
            <a:pPr algn="ctr"/>
            <a:endParaRPr lang="es-AR" sz="3600" dirty="0" smtClean="0">
              <a:solidFill>
                <a:schemeClr val="accent3"/>
              </a:solidFill>
            </a:endParaRPr>
          </a:p>
          <a:p>
            <a:pPr algn="ctr"/>
            <a:endParaRPr lang="es-AR" sz="3600" dirty="0">
              <a:solidFill>
                <a:schemeClr val="accent3"/>
              </a:solidFill>
            </a:endParaRPr>
          </a:p>
          <a:p>
            <a:pPr algn="ctr"/>
            <a:endParaRPr lang="es-AR" sz="3600" dirty="0" smtClean="0">
              <a:solidFill>
                <a:schemeClr val="accent3"/>
              </a:solidFill>
            </a:endParaRPr>
          </a:p>
          <a:p>
            <a:pPr algn="ctr"/>
            <a:endParaRPr lang="es-AR" sz="3600" dirty="0">
              <a:solidFill>
                <a:schemeClr val="accent3"/>
              </a:solidFill>
            </a:endParaRPr>
          </a:p>
          <a:p>
            <a:pPr algn="ctr"/>
            <a:endParaRPr lang="es-AR" sz="3600" dirty="0">
              <a:solidFill>
                <a:schemeClr val="accent3"/>
              </a:solidFill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6398" cy="6858000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6398" cy="6858000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818" y="4982526"/>
            <a:ext cx="1996212" cy="1875474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21029" cy="6858000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2633514" cy="263351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6581" y="6407"/>
            <a:ext cx="9165882" cy="69336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parajita" pitchFamily="34" charset="0"/>
                <a:cs typeface="Aparajita" pitchFamily="34" charset="0"/>
              </a:rPr>
              <a:t>TALLER DE ELECTRICIDAD</a:t>
            </a:r>
          </a:p>
          <a:p>
            <a:pPr algn="ctr"/>
            <a:r>
              <a:rPr lang="es-AR" sz="4000" dirty="0" smtClean="0">
                <a:solidFill>
                  <a:schemeClr val="bg2">
                    <a:lumMod val="50000"/>
                  </a:schemeClr>
                </a:solidFill>
                <a:latin typeface="Aparajita" pitchFamily="34" charset="0"/>
                <a:cs typeface="Aparajita" pitchFamily="34" charset="0"/>
              </a:rPr>
              <a:t>DOCENTE:ROBERTO MAS</a:t>
            </a:r>
          </a:p>
          <a:p>
            <a:pPr algn="ctr"/>
            <a:endParaRPr lang="es-AR" sz="4000" dirty="0"/>
          </a:p>
          <a:p>
            <a:pPr algn="ctr"/>
            <a:r>
              <a:rPr lang="es-AR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En este taller aprendemos a como hacer </a:t>
            </a:r>
            <a:r>
              <a:rPr lang="es-AR" sz="4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empalmes,a</a:t>
            </a:r>
            <a:r>
              <a:rPr lang="es-AR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 pelar </a:t>
            </a:r>
            <a:r>
              <a:rPr lang="es-AR" sz="4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cables,a</a:t>
            </a:r>
            <a:r>
              <a:rPr lang="es-AR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 soldar </a:t>
            </a:r>
            <a:r>
              <a:rPr lang="es-AR" sz="4000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cables,y</a:t>
            </a:r>
            <a:r>
              <a:rPr lang="es-AR" sz="4000" dirty="0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 a conectar </a:t>
            </a:r>
            <a:r>
              <a:rPr lang="es-AR" sz="4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parajita" pitchFamily="34" charset="0"/>
                <a:cs typeface="Aparajita" pitchFamily="34" charset="0"/>
              </a:rPr>
              <a:t>focos.</a:t>
            </a:r>
            <a:endParaRPr lang="es-AR" sz="4000" dirty="0">
              <a:solidFill>
                <a:schemeClr val="tx2">
                  <a:lumMod val="40000"/>
                  <a:lumOff val="60000"/>
                </a:schemeClr>
              </a:solidFill>
              <a:latin typeface="Aparajita" pitchFamily="34" charset="0"/>
              <a:cs typeface="Aparajita" pitchFamily="34" charset="0"/>
            </a:endParaRPr>
          </a:p>
          <a:p>
            <a:pPr algn="ctr"/>
            <a:endParaRPr lang="es-AR" sz="4000" dirty="0"/>
          </a:p>
          <a:p>
            <a:pPr algn="ctr"/>
            <a:endParaRPr lang="es-AR" sz="4000" dirty="0" smtClean="0"/>
          </a:p>
          <a:p>
            <a:pPr algn="ctr"/>
            <a:endParaRPr lang="es-AR" sz="4000" dirty="0"/>
          </a:p>
          <a:p>
            <a:pPr algn="ctr"/>
            <a:endParaRPr lang="es-AR" sz="4000" dirty="0" smtClean="0"/>
          </a:p>
          <a:p>
            <a:pPr algn="ctr"/>
            <a:endParaRPr lang="es-AR" sz="4000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" y="-15380"/>
            <a:ext cx="9144000" cy="6940083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80579" cy="6940083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80580" cy="6940083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4" y="-15381"/>
            <a:ext cx="4829038" cy="6940083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-15380"/>
            <a:ext cx="4337679" cy="6955463"/>
          </a:xfrm>
          <a:prstGeom prst="rect">
            <a:avLst/>
          </a:prstGeom>
        </p:spPr>
      </p:pic>
      <p:pic>
        <p:nvPicPr>
          <p:cNvPr id="25" name="24 Imagen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44" y="5019702"/>
            <a:ext cx="3810000" cy="1905000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1" y="-15381"/>
            <a:ext cx="4572000" cy="6955464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1" y="-15381"/>
            <a:ext cx="4630463" cy="69554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1811"/>
            <a:ext cx="3211817" cy="2248272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3" y="-31186"/>
            <a:ext cx="9213404" cy="7206037"/>
          </a:xfrm>
          <a:prstGeom prst="rect">
            <a:avLst/>
          </a:prstGeom>
        </p:spPr>
      </p:pic>
      <p:pic>
        <p:nvPicPr>
          <p:cNvPr id="37" name="36 Imagen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93" y="-24504"/>
            <a:ext cx="9218156" cy="7206037"/>
          </a:xfrm>
          <a:prstGeom prst="rect">
            <a:avLst/>
          </a:prstGeom>
        </p:spPr>
      </p:pic>
      <p:sp>
        <p:nvSpPr>
          <p:cNvPr id="38" name="37 Rectángulo"/>
          <p:cNvSpPr/>
          <p:nvPr/>
        </p:nvSpPr>
        <p:spPr>
          <a:xfrm>
            <a:off x="-10941" y="19614"/>
            <a:ext cx="9218156" cy="71902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LABORATORIO DE INFORMATICA</a:t>
            </a:r>
          </a:p>
          <a:p>
            <a:pPr algn="ctr"/>
            <a:r>
              <a:rPr lang="es-AR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DOCENTE:ANDREA GOMEZ</a:t>
            </a:r>
            <a:endParaRPr lang="es-AR" sz="3600" dirty="0" smtClean="0"/>
          </a:p>
          <a:p>
            <a:pPr algn="ctr"/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 un espacio para </a:t>
            </a:r>
            <a:r>
              <a:rPr lang="es-AR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estudiar,experimentar</a:t>
            </a:r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y aprender el funcionamiento de la </a:t>
            </a:r>
            <a:r>
              <a:rPr lang="es-AR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PC,y</a:t>
            </a:r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los programas de </a:t>
            </a:r>
            <a:r>
              <a:rPr lang="es-AR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informatica</a:t>
            </a:r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y su uso.</a:t>
            </a:r>
          </a:p>
          <a:p>
            <a:pPr algn="ctr"/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</a:t>
            </a:r>
          </a:p>
          <a:p>
            <a:pPr algn="ctr"/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El laboratorio de </a:t>
            </a:r>
            <a:r>
              <a:rPr lang="es-AR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informatica</a:t>
            </a:r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es un instrumento para la practica de programas de </a:t>
            </a:r>
            <a:r>
              <a:rPr lang="es-AR" sz="36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informatica</a:t>
            </a:r>
            <a:r>
              <a:rPr lang="es-AR" sz="36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es-AR" sz="36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3600" dirty="0" smtClean="0"/>
          </a:p>
          <a:p>
            <a:pPr algn="ctr"/>
            <a:endParaRPr lang="es-AR" sz="3600" dirty="0"/>
          </a:p>
          <a:p>
            <a:pPr algn="ctr"/>
            <a:endParaRPr lang="es-AR" sz="3600" dirty="0" smtClean="0"/>
          </a:p>
          <a:p>
            <a:pPr algn="ctr"/>
            <a:endParaRPr lang="es-AR" sz="3600" dirty="0"/>
          </a:p>
          <a:p>
            <a:pPr algn="ctr"/>
            <a:endParaRPr lang="es-AR" sz="3600" dirty="0" smtClean="0"/>
          </a:p>
        </p:txBody>
      </p:sp>
      <p:pic>
        <p:nvPicPr>
          <p:cNvPr id="56" name="55 Imagen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032" y="-26409"/>
            <a:ext cx="9202463" cy="7209846"/>
          </a:xfrm>
          <a:prstGeom prst="rect">
            <a:avLst/>
          </a:prstGeom>
        </p:spPr>
      </p:pic>
      <p:pic>
        <p:nvPicPr>
          <p:cNvPr id="57" name="56 Imagen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89" y="-47046"/>
            <a:ext cx="9207215" cy="7209846"/>
          </a:xfrm>
          <a:prstGeom prst="rect">
            <a:avLst/>
          </a:prstGeom>
        </p:spPr>
      </p:pic>
      <p:pic>
        <p:nvPicPr>
          <p:cNvPr id="58" name="57 Imagen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8402" y="552628"/>
            <a:ext cx="11687271" cy="6124202"/>
          </a:xfrm>
          <a:prstGeom prst="rect">
            <a:avLst/>
          </a:prstGeom>
        </p:spPr>
      </p:pic>
      <p:pic>
        <p:nvPicPr>
          <p:cNvPr id="63" name="62 Imagen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031" y="352564"/>
            <a:ext cx="10369152" cy="6388804"/>
          </a:xfrm>
          <a:prstGeom prst="rect">
            <a:avLst/>
          </a:prstGeom>
        </p:spPr>
      </p:pic>
      <p:pic>
        <p:nvPicPr>
          <p:cNvPr id="70" name="69 Imagen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89" y="-4959"/>
            <a:ext cx="9202462" cy="7209845"/>
          </a:xfrm>
          <a:prstGeom prst="rect">
            <a:avLst/>
          </a:prstGeom>
        </p:spPr>
      </p:pic>
      <p:pic>
        <p:nvPicPr>
          <p:cNvPr id="73" name="72 Imagen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580" y="4966549"/>
            <a:ext cx="2289943" cy="2243296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569" y="19614"/>
            <a:ext cx="9144000" cy="7209846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031" y="-59498"/>
            <a:ext cx="12269893" cy="6999579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030" y="352563"/>
            <a:ext cx="12316554" cy="6505437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2031" y="352563"/>
            <a:ext cx="12180535" cy="6530987"/>
          </a:xfrm>
          <a:prstGeom prst="rect">
            <a:avLst/>
          </a:prstGeom>
        </p:spPr>
      </p:pic>
      <p:pic>
        <p:nvPicPr>
          <p:cNvPr id="39" name="38 Imagen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6833" y="352564"/>
            <a:ext cx="12101355" cy="6388804"/>
          </a:xfrm>
          <a:prstGeom prst="rect">
            <a:avLst/>
          </a:prstGeom>
        </p:spPr>
      </p:pic>
      <p:pic>
        <p:nvPicPr>
          <p:cNvPr id="17" name="Y2meta.app - Ke Personajes, FMK, Big One - Un Finde _ CROSSOVER #2 (128 kbps) (2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35" cstate="print"/>
          <a:stretch>
            <a:fillRect/>
          </a:stretch>
        </p:blipFill>
        <p:spPr>
          <a:xfrm>
            <a:off x="179512" y="6553200"/>
            <a:ext cx="609600" cy="609600"/>
          </a:xfrm>
          <a:prstGeom prst="rect">
            <a:avLst/>
          </a:prstGeom>
        </p:spPr>
      </p:pic>
      <p:sp>
        <p:nvSpPr>
          <p:cNvPr id="10" name="9 Rectángulo"/>
          <p:cNvSpPr/>
          <p:nvPr/>
        </p:nvSpPr>
        <p:spPr>
          <a:xfrm>
            <a:off x="-3022462" y="-59498"/>
            <a:ext cx="12312611" cy="728895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                </a:t>
            </a:r>
          </a:p>
          <a:p>
            <a:pPr algn="ctr"/>
            <a:endParaRPr lang="es-AR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AR" sz="4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    MUCHAS GRACIAS POR VER</a:t>
            </a:r>
          </a:p>
          <a:p>
            <a:pPr algn="ctr"/>
            <a:endParaRPr lang="es-AR" sz="44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sz="4400" dirty="0" smtClean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  <a:p>
            <a:pPr algn="ctr"/>
            <a:endParaRPr lang="es-AR" dirty="0" smtClean="0"/>
          </a:p>
          <a:p>
            <a:pPr algn="ctr"/>
            <a:endParaRPr lang="es-AR" dirty="0"/>
          </a:p>
        </p:txBody>
      </p:sp>
      <p:pic>
        <p:nvPicPr>
          <p:cNvPr id="41" name="40 Imagen" descr="descarga (31).jp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-83282" y="541314"/>
            <a:ext cx="3219086" cy="2156828"/>
          </a:xfrm>
          <a:prstGeom prst="rect">
            <a:avLst/>
          </a:prstGeom>
        </p:spPr>
      </p:pic>
      <p:pic>
        <p:nvPicPr>
          <p:cNvPr id="42" name="41 Imagen" descr="informatico-05 (2).gif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860032" y="-185484"/>
            <a:ext cx="3333750" cy="3333750"/>
          </a:xfrm>
          <a:prstGeom prst="rect">
            <a:avLst/>
          </a:prstGeom>
        </p:spPr>
      </p:pic>
      <p:pic>
        <p:nvPicPr>
          <p:cNvPr id="43" name="42 Imagen" descr="descarga (2)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3314216" y="4066218"/>
            <a:ext cx="2610612" cy="26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347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4700" fill="hold"/>
                                        <p:tgtEl>
                                          <p:spTgt spid="2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4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1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4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9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6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19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6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3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8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69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700"/>
                            </p:stCondLst>
                            <p:childTnLst>
                              <p:par>
                                <p:cTn id="4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7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87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3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8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1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38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49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8700"/>
                            </p:stCondLst>
                            <p:childTnLst>
                              <p:par>
                                <p:cTn id="6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89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8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2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29" tmFilter="0, 0; 0.125,0.2665; 0.25,0.4; 0.375,0.465; 0.5,0.5;  0.625,0.535; 0.75,0.6; 0.875,0.7335; 1,1">
                                          <p:stCondLst>
                                            <p:cond delay="102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15" tmFilter="0, 0; 0.125,0.2665; 0.25,0.4; 0.375,0.465; 0.5,0.5;  0.625,0.535; 0.75,0.6; 0.875,0.7335; 1,1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4" tmFilter="0, 0; 0.125,0.2665; 0.25,0.4; 0.375,0.465; 0.5,0.5;  0.625,0.535; 0.75,0.6; 0.875,0.7335; 1,1">
                                          <p:stCondLst>
                                            <p:cond delay="256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40">
                                          <p:stCondLst>
                                            <p:cond delay="100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257" decel="50000">
                                          <p:stCondLst>
                                            <p:cond delay="104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40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257" decel="50000">
                                          <p:stCondLst>
                                            <p:cond delay="207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40">
                                          <p:stCondLst>
                                            <p:cond delay="254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257" decel="50000">
                                          <p:stCondLst>
                                            <p:cond delay="258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40">
                                          <p:stCondLst>
                                            <p:cond delay="280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257" decel="50000">
                                          <p:stCondLst>
                                            <p:cond delay="2843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1800"/>
                            </p:stCondLst>
                            <p:childTnLst>
                              <p:par>
                                <p:cTn id="8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7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79100"/>
                            </p:stCondLst>
                            <p:childTnLst>
                              <p:par>
                                <p:cTn id="8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4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32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3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63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3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39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3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4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91100"/>
                            </p:stCondLst>
                            <p:childTnLst>
                              <p:par>
                                <p:cTn id="1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3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4500"/>
                            </p:stCondLst>
                            <p:childTnLst>
                              <p:par>
                                <p:cTn id="1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3" dur="4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98900"/>
                            </p:stCondLst>
                            <p:childTnLst>
                              <p:par>
                                <p:cTn id="1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6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61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61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1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6200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62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2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6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62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5400"/>
                            </p:stCondLst>
                            <p:childTnLst>
                              <p:par>
                                <p:cTn id="1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7" dur="32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8600"/>
                            </p:stCondLst>
                            <p:childTnLst>
                              <p:par>
                                <p:cTn id="1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11600"/>
                            </p:stCondLst>
                            <p:childTnLst>
                              <p:par>
                                <p:cTn id="1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4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61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4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201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39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2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4100"/>
                            </p:stCondLst>
                            <p:childTnLst>
                              <p:par>
                                <p:cTn id="16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4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4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4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29000"/>
                            </p:stCondLst>
                            <p:childTnLst>
                              <p:par>
                                <p:cTn id="17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4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33200"/>
                            </p:stCondLst>
                            <p:childTnLst>
                              <p:par>
                                <p:cTn id="1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41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37300"/>
                            </p:stCondLst>
                            <p:childTnLst>
                              <p:par>
                                <p:cTn id="1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2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391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4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428" tmFilter="0, 0; 0.125,0.2665; 0.25,0.4; 0.375,0.465; 0.5,0.5;  0.625,0.535; 0.75,0.6; 0.875,0.7335; 1,1">
                                          <p:stCondLst>
                                            <p:cond delay="14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714" tmFilter="0, 0; 0.125,0.2665; 0.25,0.4; 0.375,0.465; 0.5,0.5;  0.625,0.535; 0.75,0.6; 0.875,0.7335; 1,1">
                                          <p:stCondLst>
                                            <p:cond delay="284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53" tmFilter="0, 0; 0.125,0.2665; 0.25,0.4; 0.375,0.465; 0.5,0.5;  0.625,0.535; 0.75,0.6; 0.875,0.7335; 1,1">
                                          <p:stCondLst>
                                            <p:cond delay="35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56">
                                          <p:stCondLst>
                                            <p:cond delay="139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357" decel="50000">
                                          <p:stCondLst>
                                            <p:cond delay="145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56">
                                          <p:stCondLst>
                                            <p:cond delay="282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357" decel="50000">
                                          <p:stCondLst>
                                            <p:cond delay="287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56">
                                          <p:stCondLst>
                                            <p:cond delay="353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357" decel="50000">
                                          <p:stCondLst>
                                            <p:cond delay="358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56">
                                          <p:stCondLst>
                                            <p:cond delay="388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357" decel="50000">
                                          <p:stCondLst>
                                            <p:cond delay="3943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41600"/>
                            </p:stCondLst>
                            <p:childTnLst>
                              <p:par>
                                <p:cTn id="20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3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3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20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9" dur="5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300"/>
                            </p:stCondLst>
                            <p:childTnLst>
                              <p:par>
                                <p:cTn id="2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3" dur="4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6" dur="4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47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4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47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" grpId="0"/>
      <p:bldP spid="4" grpId="0" animBg="1"/>
      <p:bldP spid="8" grpId="0" animBg="1"/>
      <p:bldP spid="38" grpId="0" animBg="1"/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93</Words>
  <Application>Microsoft Office PowerPoint</Application>
  <PresentationFormat>Presentación en pantalla (4:3)</PresentationFormat>
  <Paragraphs>57</Paragraphs>
  <Slides>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COLEGIO DEL PRADO TALLER DE INFORMATICA talleres de minería DOCENTE: Andrea Gómez curso:1°a alumno:santino de la vega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del prado taller de informática docente: Andrea Gómez Santino de la Vega curso:1ª</dc:title>
  <dc:creator>Secundaria</dc:creator>
  <cp:lastModifiedBy>Secundaria</cp:lastModifiedBy>
  <cp:revision>57</cp:revision>
  <dcterms:created xsi:type="dcterms:W3CDTF">2023-10-26T18:40:21Z</dcterms:created>
  <dcterms:modified xsi:type="dcterms:W3CDTF">2023-11-21T18:31:19Z</dcterms:modified>
</cp:coreProperties>
</file>