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6" r:id="rId2"/>
  </p:sldIdLst>
  <p:sldSz cx="6769100" cy="5761038"/>
  <p:notesSz cx="6858000" cy="9144000"/>
  <p:defaultTextStyle>
    <a:defPPr>
      <a:defRPr lang="es-ES"/>
    </a:defPPr>
    <a:lvl1pPr marL="0" algn="l" defTabSz="8054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705" algn="l" defTabSz="8054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5410" algn="l" defTabSz="8054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8117" algn="l" defTabSz="8054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10821" algn="l" defTabSz="8054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3528" algn="l" defTabSz="8054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6232" algn="l" defTabSz="8054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8938" algn="l" defTabSz="8054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21644" algn="l" defTabSz="8054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cundaria" initials="S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583" autoAdjust="0"/>
    <p:restoredTop sz="94579" autoAdjust="0"/>
  </p:normalViewPr>
  <p:slideViewPr>
    <p:cSldViewPr>
      <p:cViewPr>
        <p:scale>
          <a:sx n="87" d="100"/>
          <a:sy n="87" d="100"/>
        </p:scale>
        <p:origin x="-2082" y="-360"/>
      </p:cViewPr>
      <p:guideLst>
        <p:guide orient="horz" pos="1815"/>
        <p:guide pos="2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A662B-87BA-4DD7-B56E-83B091EA27E2}" type="datetimeFigureOut">
              <a:rPr lang="es-ES" smtClean="0"/>
              <a:pPr/>
              <a:t>21/11/2023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685800"/>
            <a:ext cx="4025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547B9-FCBE-44CF-94D7-49C2472AE19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8227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541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2705" algn="l" defTabSz="80541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5410" algn="l" defTabSz="80541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8117" algn="l" defTabSz="80541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10821" algn="l" defTabSz="80541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13528" algn="l" defTabSz="80541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16232" algn="l" defTabSz="80541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18938" algn="l" defTabSz="80541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21644" algn="l" defTabSz="80541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416050" y="685800"/>
            <a:ext cx="40259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547B9-FCBE-44CF-94D7-49C2472AE196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7683" y="1789659"/>
            <a:ext cx="5753735" cy="123488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15370" y="3264588"/>
            <a:ext cx="4738370" cy="1472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5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1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47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5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3DD9-622E-4F33-B495-903447A4FD27}" type="datetime1">
              <a:rPr lang="es-ES" smtClean="0"/>
              <a:pPr/>
              <a:t>21/11/2023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248C-DFF6-4C11-B7A7-2B1E1EBFCAD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EC8F-D8D6-483A-A6E9-8FB1B433D676}" type="datetime1">
              <a:rPr lang="es-ES" smtClean="0"/>
              <a:pPr/>
              <a:t>21/11/2023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248C-DFF6-4C11-B7A7-2B1E1EBFCAD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07597" y="230709"/>
            <a:ext cx="1523048" cy="491555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38459" y="230709"/>
            <a:ext cx="4456324" cy="491555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C191-C106-463D-9A97-A4BF57498E34}" type="datetime1">
              <a:rPr lang="es-ES" smtClean="0"/>
              <a:pPr/>
              <a:t>21/11/2023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248C-DFF6-4C11-B7A7-2B1E1EBFCAD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DC0A-091E-4EE0-BDAC-90C042B67AAD}" type="datetime1">
              <a:rPr lang="es-ES" smtClean="0"/>
              <a:pPr/>
              <a:t>21/11/2023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248C-DFF6-4C11-B7A7-2B1E1EBFCAD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712" y="3702001"/>
            <a:ext cx="5753735" cy="1144206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712" y="2441777"/>
            <a:ext cx="5753735" cy="126022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7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57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736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3148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935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472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050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6296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E7F6-16F1-48C4-86C4-17EE4D6C38EA}" type="datetime1">
              <a:rPr lang="es-ES" smtClean="0"/>
              <a:pPr/>
              <a:t>21/11/2023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248C-DFF6-4C11-B7A7-2B1E1EBFCAD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38455" y="1344245"/>
            <a:ext cx="2989685" cy="380201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40961" y="1344245"/>
            <a:ext cx="2989685" cy="380201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FA28-944E-4CB6-84E9-9B80C1876C0A}" type="datetime1">
              <a:rPr lang="es-ES" smtClean="0"/>
              <a:pPr/>
              <a:t>21/11/2023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248C-DFF6-4C11-B7A7-2B1E1EBFCAD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38458" y="1289566"/>
            <a:ext cx="2990861" cy="53743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871" indent="0">
              <a:buNone/>
              <a:defRPr sz="1600" b="1"/>
            </a:lvl2pPr>
            <a:lvl3pPr marL="715741" indent="0">
              <a:buNone/>
              <a:defRPr sz="1400" b="1"/>
            </a:lvl3pPr>
            <a:lvl4pPr marL="1073612" indent="0">
              <a:buNone/>
              <a:defRPr sz="1300" b="1"/>
            </a:lvl4pPr>
            <a:lvl5pPr marL="1431482" indent="0">
              <a:buNone/>
              <a:defRPr sz="1300" b="1"/>
            </a:lvl5pPr>
            <a:lvl6pPr marL="1789353" indent="0">
              <a:buNone/>
              <a:defRPr sz="1300" b="1"/>
            </a:lvl6pPr>
            <a:lvl7pPr marL="2147224" indent="0">
              <a:buNone/>
              <a:defRPr sz="1300" b="1"/>
            </a:lvl7pPr>
            <a:lvl8pPr marL="2505094" indent="0">
              <a:buNone/>
              <a:defRPr sz="1300" b="1"/>
            </a:lvl8pPr>
            <a:lvl9pPr marL="2862965" indent="0">
              <a:buNone/>
              <a:defRPr sz="1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38458" y="1826996"/>
            <a:ext cx="2990861" cy="331926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38614" y="1289566"/>
            <a:ext cx="2992036" cy="53743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871" indent="0">
              <a:buNone/>
              <a:defRPr sz="1600" b="1"/>
            </a:lvl2pPr>
            <a:lvl3pPr marL="715741" indent="0">
              <a:buNone/>
              <a:defRPr sz="1400" b="1"/>
            </a:lvl3pPr>
            <a:lvl4pPr marL="1073612" indent="0">
              <a:buNone/>
              <a:defRPr sz="1300" b="1"/>
            </a:lvl4pPr>
            <a:lvl5pPr marL="1431482" indent="0">
              <a:buNone/>
              <a:defRPr sz="1300" b="1"/>
            </a:lvl5pPr>
            <a:lvl6pPr marL="1789353" indent="0">
              <a:buNone/>
              <a:defRPr sz="1300" b="1"/>
            </a:lvl6pPr>
            <a:lvl7pPr marL="2147224" indent="0">
              <a:buNone/>
              <a:defRPr sz="1300" b="1"/>
            </a:lvl7pPr>
            <a:lvl8pPr marL="2505094" indent="0">
              <a:buNone/>
              <a:defRPr sz="1300" b="1"/>
            </a:lvl8pPr>
            <a:lvl9pPr marL="2862965" indent="0">
              <a:buNone/>
              <a:defRPr sz="1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38614" y="1826996"/>
            <a:ext cx="2992036" cy="331926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5CD6-68D9-4AA5-A8EC-4E88045FAAD2}" type="datetime1">
              <a:rPr lang="es-ES" smtClean="0"/>
              <a:pPr/>
              <a:t>21/11/2023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248C-DFF6-4C11-B7A7-2B1E1EBFCAD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D903-1A17-4034-B49C-A029E8C85321}" type="datetime1">
              <a:rPr lang="es-ES" smtClean="0"/>
              <a:pPr/>
              <a:t>21/11/2023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248C-DFF6-4C11-B7A7-2B1E1EBFCAD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AE18-6B3C-4CB7-8A49-589A41CDA9E2}" type="datetime1">
              <a:rPr lang="es-ES" smtClean="0"/>
              <a:pPr/>
              <a:t>21/11/2023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248C-DFF6-4C11-B7A7-2B1E1EBFCAD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8455" y="229375"/>
            <a:ext cx="2226987" cy="976176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46530" y="229378"/>
            <a:ext cx="3784115" cy="491688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38455" y="1205553"/>
            <a:ext cx="2226987" cy="3940711"/>
          </a:xfrm>
        </p:spPr>
        <p:txBody>
          <a:bodyPr/>
          <a:lstStyle>
            <a:lvl1pPr marL="0" indent="0">
              <a:buNone/>
              <a:defRPr sz="1100"/>
            </a:lvl1pPr>
            <a:lvl2pPr marL="357871" indent="0">
              <a:buNone/>
              <a:defRPr sz="900"/>
            </a:lvl2pPr>
            <a:lvl3pPr marL="715741" indent="0">
              <a:buNone/>
              <a:defRPr sz="800"/>
            </a:lvl3pPr>
            <a:lvl4pPr marL="1073612" indent="0">
              <a:buNone/>
              <a:defRPr sz="700"/>
            </a:lvl4pPr>
            <a:lvl5pPr marL="1431482" indent="0">
              <a:buNone/>
              <a:defRPr sz="700"/>
            </a:lvl5pPr>
            <a:lvl6pPr marL="1789353" indent="0">
              <a:buNone/>
              <a:defRPr sz="700"/>
            </a:lvl6pPr>
            <a:lvl7pPr marL="2147224" indent="0">
              <a:buNone/>
              <a:defRPr sz="700"/>
            </a:lvl7pPr>
            <a:lvl8pPr marL="2505094" indent="0">
              <a:buNone/>
              <a:defRPr sz="700"/>
            </a:lvl8pPr>
            <a:lvl9pPr marL="2862965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F23B-36A2-414F-9A91-B80DD5510B5E}" type="datetime1">
              <a:rPr lang="es-ES" smtClean="0"/>
              <a:pPr/>
              <a:t>21/11/2023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248C-DFF6-4C11-B7A7-2B1E1EBFCAD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26792" y="4032727"/>
            <a:ext cx="4061460" cy="476086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26792" y="514760"/>
            <a:ext cx="4061460" cy="3456623"/>
          </a:xfrm>
        </p:spPr>
        <p:txBody>
          <a:bodyPr/>
          <a:lstStyle>
            <a:lvl1pPr marL="0" indent="0">
              <a:buNone/>
              <a:defRPr sz="2500"/>
            </a:lvl1pPr>
            <a:lvl2pPr marL="357871" indent="0">
              <a:buNone/>
              <a:defRPr sz="2200"/>
            </a:lvl2pPr>
            <a:lvl3pPr marL="715741" indent="0">
              <a:buNone/>
              <a:defRPr sz="1900"/>
            </a:lvl3pPr>
            <a:lvl4pPr marL="1073612" indent="0">
              <a:buNone/>
              <a:defRPr sz="1600"/>
            </a:lvl4pPr>
            <a:lvl5pPr marL="1431482" indent="0">
              <a:buNone/>
              <a:defRPr sz="1600"/>
            </a:lvl5pPr>
            <a:lvl6pPr marL="1789353" indent="0">
              <a:buNone/>
              <a:defRPr sz="1600"/>
            </a:lvl6pPr>
            <a:lvl7pPr marL="2147224" indent="0">
              <a:buNone/>
              <a:defRPr sz="1600"/>
            </a:lvl7pPr>
            <a:lvl8pPr marL="2505094" indent="0">
              <a:buNone/>
              <a:defRPr sz="1600"/>
            </a:lvl8pPr>
            <a:lvl9pPr marL="2862965" indent="0">
              <a:buNone/>
              <a:defRPr sz="16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26792" y="4508813"/>
            <a:ext cx="4061460" cy="676122"/>
          </a:xfrm>
        </p:spPr>
        <p:txBody>
          <a:bodyPr/>
          <a:lstStyle>
            <a:lvl1pPr marL="0" indent="0">
              <a:buNone/>
              <a:defRPr sz="1100"/>
            </a:lvl1pPr>
            <a:lvl2pPr marL="357871" indent="0">
              <a:buNone/>
              <a:defRPr sz="900"/>
            </a:lvl2pPr>
            <a:lvl3pPr marL="715741" indent="0">
              <a:buNone/>
              <a:defRPr sz="800"/>
            </a:lvl3pPr>
            <a:lvl4pPr marL="1073612" indent="0">
              <a:buNone/>
              <a:defRPr sz="700"/>
            </a:lvl4pPr>
            <a:lvl5pPr marL="1431482" indent="0">
              <a:buNone/>
              <a:defRPr sz="700"/>
            </a:lvl5pPr>
            <a:lvl6pPr marL="1789353" indent="0">
              <a:buNone/>
              <a:defRPr sz="700"/>
            </a:lvl6pPr>
            <a:lvl7pPr marL="2147224" indent="0">
              <a:buNone/>
              <a:defRPr sz="700"/>
            </a:lvl7pPr>
            <a:lvl8pPr marL="2505094" indent="0">
              <a:buNone/>
              <a:defRPr sz="700"/>
            </a:lvl8pPr>
            <a:lvl9pPr marL="2862965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6A35-8BE4-43B4-BC13-9DD938513531}" type="datetime1">
              <a:rPr lang="es-ES" smtClean="0"/>
              <a:pPr/>
              <a:t>21/11/2023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248C-DFF6-4C11-B7A7-2B1E1EBFCAD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38455" y="230709"/>
            <a:ext cx="6092190" cy="960173"/>
          </a:xfrm>
          <a:prstGeom prst="rect">
            <a:avLst/>
          </a:prstGeom>
        </p:spPr>
        <p:txBody>
          <a:bodyPr vert="horz" lIns="71574" tIns="35787" rIns="71574" bIns="35787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38455" y="1344245"/>
            <a:ext cx="6092190" cy="3802019"/>
          </a:xfrm>
          <a:prstGeom prst="rect">
            <a:avLst/>
          </a:prstGeom>
        </p:spPr>
        <p:txBody>
          <a:bodyPr vert="horz" lIns="71574" tIns="35787" rIns="71574" bIns="35787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38455" y="5339629"/>
            <a:ext cx="1579456" cy="306722"/>
          </a:xfrm>
          <a:prstGeom prst="rect">
            <a:avLst/>
          </a:prstGeom>
        </p:spPr>
        <p:txBody>
          <a:bodyPr vert="horz" lIns="71574" tIns="35787" rIns="71574" bIns="3578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BBFAA-AA07-4967-B587-DB05CC097803}" type="datetime1">
              <a:rPr lang="es-ES" smtClean="0"/>
              <a:pPr/>
              <a:t>21/11/2023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12778" y="5339629"/>
            <a:ext cx="2143549" cy="306722"/>
          </a:xfrm>
          <a:prstGeom prst="rect">
            <a:avLst/>
          </a:prstGeom>
        </p:spPr>
        <p:txBody>
          <a:bodyPr vert="horz" lIns="71574" tIns="35787" rIns="71574" bIns="3578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851189" y="5339629"/>
            <a:ext cx="1579456" cy="306722"/>
          </a:xfrm>
          <a:prstGeom prst="rect">
            <a:avLst/>
          </a:prstGeom>
        </p:spPr>
        <p:txBody>
          <a:bodyPr vert="horz" lIns="71574" tIns="35787" rIns="71574" bIns="3578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C248C-DFF6-4C11-B7A7-2B1E1EBFCAD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715741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404" indent="-268404" algn="l" defTabSz="71574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1539" indent="-223669" algn="l" defTabSz="71574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4675" indent="-178936" algn="l" defTabSz="71574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546" indent="-178936" algn="l" defTabSz="715741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0417" indent="-178936" algn="l" defTabSz="715741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8288" indent="-178936" algn="l" defTabSz="71574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6158" indent="-178936" algn="l" defTabSz="71574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4028" indent="-178936" algn="l" defTabSz="71574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1899" indent="-178936" algn="l" defTabSz="71574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157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871" algn="l" defTabSz="7157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741" algn="l" defTabSz="7157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612" algn="l" defTabSz="7157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482" algn="l" defTabSz="7157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9353" algn="l" defTabSz="7157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7224" algn="l" defTabSz="7157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5094" algn="l" defTabSz="7157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965" algn="l" defTabSz="7157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18" Type="http://schemas.openxmlformats.org/officeDocument/2006/relationships/image" Target="../media/image14.jpeg"/><Relationship Id="rId26" Type="http://schemas.openxmlformats.org/officeDocument/2006/relationships/image" Target="../media/image22.jpe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7.jpeg"/><Relationship Id="rId34" Type="http://schemas.openxmlformats.org/officeDocument/2006/relationships/image" Target="../media/image29.png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5" Type="http://schemas.openxmlformats.org/officeDocument/2006/relationships/image" Target="../media/image21.jpeg"/><Relationship Id="rId33" Type="http://schemas.microsoft.com/office/2007/relationships/media" Target="../media/media1.mp3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jpe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jpeg"/><Relationship Id="rId24" Type="http://schemas.openxmlformats.org/officeDocument/2006/relationships/image" Target="../media/image20.jpeg"/><Relationship Id="rId32" Type="http://schemas.openxmlformats.org/officeDocument/2006/relationships/image" Target="../media/image28.gif"/><Relationship Id="rId5" Type="http://schemas.openxmlformats.org/officeDocument/2006/relationships/image" Target="../media/image1.jpeg"/><Relationship Id="rId15" Type="http://schemas.openxmlformats.org/officeDocument/2006/relationships/image" Target="../media/image11.jpeg"/><Relationship Id="rId23" Type="http://schemas.openxmlformats.org/officeDocument/2006/relationships/image" Target="../media/image19.jpeg"/><Relationship Id="rId28" Type="http://schemas.openxmlformats.org/officeDocument/2006/relationships/image" Target="../media/image24.jpeg"/><Relationship Id="rId10" Type="http://schemas.openxmlformats.org/officeDocument/2006/relationships/image" Target="../media/image6.jpeg"/><Relationship Id="rId19" Type="http://schemas.openxmlformats.org/officeDocument/2006/relationships/image" Target="../media/image15.jpeg"/><Relationship Id="rId31" Type="http://schemas.openxmlformats.org/officeDocument/2006/relationships/image" Target="../media/image27.png"/><Relationship Id="rId4" Type="http://schemas.openxmlformats.org/officeDocument/2006/relationships/audio" Target="../media/audio1.wav"/><Relationship Id="rId9" Type="http://schemas.openxmlformats.org/officeDocument/2006/relationships/image" Target="../media/image5.jpeg"/><Relationship Id="rId14" Type="http://schemas.openxmlformats.org/officeDocument/2006/relationships/image" Target="../media/image10.jpeg"/><Relationship Id="rId22" Type="http://schemas.openxmlformats.org/officeDocument/2006/relationships/image" Target="../media/image18.jpeg"/><Relationship Id="rId27" Type="http://schemas.openxmlformats.org/officeDocument/2006/relationships/image" Target="../media/image23.png"/><Relationship Id="rId30" Type="http://schemas.openxmlformats.org/officeDocument/2006/relationships/image" Target="../media/image26.jpeg"/><Relationship Id="rId35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Secundaria\Videos\descarga (4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4122" y="1500266"/>
            <a:ext cx="1374983" cy="138025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0168" y="240026"/>
            <a:ext cx="5753736" cy="12348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sz="4800" dirty="0">
                <a:latin typeface="Bookman Old Style" pitchFamily="18" charset="0"/>
              </a:rPr>
              <a:t>TALLERES DE MINERÍA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" y="3120571"/>
            <a:ext cx="4738370" cy="1472265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>
                <a:latin typeface="Bookman Old Style" pitchFamily="18" charset="0"/>
              </a:rPr>
              <a:t>LABORATORIO DE INFORMÁTICA</a:t>
            </a:r>
          </a:p>
          <a:p>
            <a:r>
              <a:rPr lang="es-ES" dirty="0" smtClean="0">
                <a:latin typeface="Bookman Old Style" pitchFamily="18" charset="0"/>
              </a:rPr>
              <a:t>COLEGIO DEL PRADO</a:t>
            </a:r>
          </a:p>
          <a:p>
            <a:r>
              <a:rPr lang="es-ES" dirty="0" smtClean="0">
                <a:latin typeface="Bookman Old Style" pitchFamily="18" charset="0"/>
              </a:rPr>
              <a:t>Alumno: Thiago Carrizo</a:t>
            </a:r>
          </a:p>
          <a:p>
            <a:r>
              <a:rPr lang="es-ES" dirty="0" smtClean="0">
                <a:latin typeface="Bookman Old Style" pitchFamily="18" charset="0"/>
              </a:rPr>
              <a:t>Profesor/a:Andrea Gómez</a:t>
            </a:r>
          </a:p>
          <a:p>
            <a:r>
              <a:rPr lang="es-ES" dirty="0" smtClean="0">
                <a:latin typeface="Bookman Old Style" pitchFamily="18" charset="0"/>
              </a:rPr>
              <a:t>Curso: 1ro “A”</a:t>
            </a:r>
          </a:p>
        </p:txBody>
      </p:sp>
      <p:sp>
        <p:nvSpPr>
          <p:cNvPr id="1028" name="AutoShape 4" descr="Imagenes animadas de Informaticos, Gifs animados de Informatica &gt;  Informaticos"/>
          <p:cNvSpPr>
            <a:spLocks noChangeAspect="1" noChangeArrowheads="1"/>
          </p:cNvSpPr>
          <p:nvPr/>
        </p:nvSpPr>
        <p:spPr bwMode="auto">
          <a:xfrm>
            <a:off x="115170" y="-121354"/>
            <a:ext cx="225636" cy="256047"/>
          </a:xfrm>
          <a:prstGeom prst="rect">
            <a:avLst/>
          </a:prstGeom>
          <a:noFill/>
        </p:spPr>
        <p:txBody>
          <a:bodyPr vert="horz" wrap="square" lIns="80541" tIns="40270" rIns="80541" bIns="4027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30" name="AutoShape 6" descr="Imagenes animadas de Informaticos, Gifs animados de Informatica &gt;  Informaticos"/>
          <p:cNvSpPr>
            <a:spLocks noChangeAspect="1" noChangeArrowheads="1"/>
          </p:cNvSpPr>
          <p:nvPr/>
        </p:nvSpPr>
        <p:spPr bwMode="auto">
          <a:xfrm>
            <a:off x="115170" y="-121354"/>
            <a:ext cx="225636" cy="256047"/>
          </a:xfrm>
          <a:prstGeom prst="rect">
            <a:avLst/>
          </a:prstGeom>
          <a:noFill/>
        </p:spPr>
        <p:txBody>
          <a:bodyPr vert="horz" wrap="square" lIns="80541" tIns="40270" rIns="80541" bIns="4027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32" name="AutoShape 8" descr="Imagenes animadas de Informaticos, Gifs animados de Informatica &gt;  Informaticos"/>
          <p:cNvSpPr>
            <a:spLocks noChangeAspect="1" noChangeArrowheads="1"/>
          </p:cNvSpPr>
          <p:nvPr/>
        </p:nvSpPr>
        <p:spPr bwMode="auto">
          <a:xfrm>
            <a:off x="115170" y="-121354"/>
            <a:ext cx="225636" cy="256047"/>
          </a:xfrm>
          <a:prstGeom prst="rect">
            <a:avLst/>
          </a:prstGeom>
          <a:noFill/>
        </p:spPr>
        <p:txBody>
          <a:bodyPr vert="horz" wrap="square" lIns="80541" tIns="40270" rIns="80541" bIns="4027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34" name="AutoShape 10" descr="Imagenes animadas de Informaticos, Gifs animados de Informatica &gt;  Informaticos"/>
          <p:cNvSpPr>
            <a:spLocks noChangeAspect="1" noChangeArrowheads="1"/>
          </p:cNvSpPr>
          <p:nvPr/>
        </p:nvSpPr>
        <p:spPr bwMode="auto">
          <a:xfrm>
            <a:off x="115170" y="-121354"/>
            <a:ext cx="225636" cy="256047"/>
          </a:xfrm>
          <a:prstGeom prst="rect">
            <a:avLst/>
          </a:prstGeom>
          <a:noFill/>
        </p:spPr>
        <p:txBody>
          <a:bodyPr vert="horz" wrap="square" lIns="80541" tIns="40270" rIns="80541" bIns="4027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67691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\\PC07\Secundaria\1º Año\Actividad 5\imagenes para el practico 5\imágenes p.5 Bordón Jazmin\1e2cdb60-fee8-4ee3-b113-26b9cc518d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6769099" cy="5761038"/>
          </a:xfrm>
          <a:prstGeom prst="rect">
            <a:avLst/>
          </a:prstGeom>
          <a:noFill/>
        </p:spPr>
      </p:pic>
      <p:pic>
        <p:nvPicPr>
          <p:cNvPr id="5" name="Picture 4" descr="\\PC07\Secundaria\1º Año\Actividad 5\imagenes para el practico 5\imágenes p.5 Bordón Jazmin\7ced6c1c-7f8f-480f-99ed-1217f0dfda0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6769099" cy="5761038"/>
          </a:xfrm>
          <a:prstGeom prst="rect">
            <a:avLst/>
          </a:prstGeom>
          <a:noFill/>
        </p:spPr>
      </p:pic>
      <p:pic>
        <p:nvPicPr>
          <p:cNvPr id="1029" name="Picture 5" descr="\\PC07\Secundaria\1º Año\Actividad 5\imagenes para el practico 5\imágenes p.5 Bordón Jazmin\6dee91d3-ee83-4c40-bde9-d30cb408283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"/>
            <a:ext cx="6769100" cy="5761038"/>
          </a:xfrm>
          <a:prstGeom prst="rect">
            <a:avLst/>
          </a:prstGeom>
          <a:noFill/>
        </p:spPr>
      </p:pic>
      <p:pic>
        <p:nvPicPr>
          <p:cNvPr id="6" name="Picture 6" descr="\\PC07\Secundaria\1º Año\Actividad 5\imagenes para el practico 5\imágenes p.5 Bordón Jazmin\e38340aa-74d2-46d4-8600-067f7818248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6769100" cy="5761038"/>
          </a:xfrm>
          <a:prstGeom prst="rect">
            <a:avLst/>
          </a:prstGeom>
          <a:noFill/>
        </p:spPr>
      </p:pic>
      <p:pic>
        <p:nvPicPr>
          <p:cNvPr id="1031" name="Picture 7" descr="\\PC07\Secundaria\1º Año\Actividad 5\imagenes para el practico 5\imágenes p.5 Bordón Jazmin\17604b59-cad2-46e2-93d1-546d4dcd254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6769100" cy="5761037"/>
          </a:xfrm>
          <a:prstGeom prst="rect">
            <a:avLst/>
          </a:prstGeom>
          <a:noFill/>
        </p:spPr>
      </p:pic>
      <p:sp>
        <p:nvSpPr>
          <p:cNvPr id="1033" name="AutoShape 9" descr="Desgarga gratis los mejores gifs animados de informática ...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35" name="AutoShape 11" descr="Desgarga gratis los mejores gifs animados de informática ...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37" name="AutoShape 13" descr="Desgarga gratis los mejores gifs animados de informática ...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33" name="32 Imagen" descr="descarga (5)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451759" cy="145175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"/>
            <a:ext cx="676910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24 Imagen" descr="ff8809b6-e9bc-4659-a6ad-4c60d95c5f96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6769099" cy="5761037"/>
          </a:xfrm>
          <a:prstGeom prst="rect">
            <a:avLst/>
          </a:prstGeom>
        </p:spPr>
      </p:pic>
      <p:pic>
        <p:nvPicPr>
          <p:cNvPr id="26" name="25 Imagen" descr="2edfb8c7-e7ab-44d2-9489-1ec145d80db0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6769100" cy="5761037"/>
          </a:xfrm>
          <a:prstGeom prst="rect">
            <a:avLst/>
          </a:prstGeom>
        </p:spPr>
      </p:pic>
      <p:pic>
        <p:nvPicPr>
          <p:cNvPr id="27" name="26 Imagen" descr="5e09d629-f7b6-4eb1-8c3b-b3efbc44e08b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6769099" cy="5759561"/>
          </a:xfrm>
          <a:prstGeom prst="rect">
            <a:avLst/>
          </a:prstGeom>
        </p:spPr>
      </p:pic>
      <p:pic>
        <p:nvPicPr>
          <p:cNvPr id="28" name="27 Imagen" descr="7bdab95b-0d9f-406c-8c4c-cff33adb4179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-1"/>
            <a:ext cx="6769100" cy="5726071"/>
          </a:xfrm>
          <a:prstGeom prst="rect">
            <a:avLst/>
          </a:prstGeom>
        </p:spPr>
      </p:pic>
      <p:pic>
        <p:nvPicPr>
          <p:cNvPr id="30" name="29 Imagen" descr="02fa6107-64a8-4c49-9e88-063df696b283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1"/>
            <a:ext cx="6773070" cy="5759560"/>
          </a:xfrm>
          <a:prstGeom prst="rect">
            <a:avLst/>
          </a:prstGeom>
        </p:spPr>
      </p:pic>
      <p:pic>
        <p:nvPicPr>
          <p:cNvPr id="34" name="33 Imagen" descr="a1d6e4cc-1577-44e6-a9db-998e5eb1695a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6937627" cy="5761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695645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\\PC07\Secundaria\1º Año\Actividad 5\imagenes para el practico 5\imágenes p.5 Bordón Jazmin\3a5ea2db-e23b-4de9-b2fe-17fa9fff4b29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0"/>
            <a:ext cx="6956449" cy="5761037"/>
          </a:xfrm>
          <a:prstGeom prst="rect">
            <a:avLst/>
          </a:prstGeom>
          <a:noFill/>
        </p:spPr>
      </p:pic>
      <p:pic>
        <p:nvPicPr>
          <p:cNvPr id="10" name="Picture 4" descr="\\PC07\Secundaria\1º Año\Actividad 5\imagenes para el practico 5\imágenes p.5 Bordón Jazmin\55a310c1-6e6e-4c20-93f2-f5802ace968c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0"/>
            <a:ext cx="7027888" cy="5761038"/>
          </a:xfrm>
          <a:prstGeom prst="rect">
            <a:avLst/>
          </a:prstGeom>
          <a:noFill/>
        </p:spPr>
      </p:pic>
      <p:pic>
        <p:nvPicPr>
          <p:cNvPr id="11" name="Picture 5" descr="\\PC07\Secundaria\1º Año\Actividad 5\imagenes para el practico 5\imágenes p.5 Bordón Jazmin\75fe192d-d73b-4001-8a37-bce0e1828ef5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0" y="0"/>
            <a:ext cx="7027888" cy="5787262"/>
          </a:xfrm>
          <a:prstGeom prst="rect">
            <a:avLst/>
          </a:prstGeom>
          <a:noFill/>
        </p:spPr>
      </p:pic>
      <p:pic>
        <p:nvPicPr>
          <p:cNvPr id="12" name="Picture 2" descr="\\PC07\Secundaria\1º Año\Actividad 5\imagenes para el practico 5\imágenes p.5 Bordón Jazmin\ac98c663-50ae-4d07-9a5c-439ee7dec9ea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0"/>
            <a:ext cx="7027888" cy="5761038"/>
          </a:xfrm>
          <a:prstGeom prst="rect">
            <a:avLst/>
          </a:prstGeom>
          <a:noFill/>
        </p:spPr>
      </p:pic>
      <p:pic>
        <p:nvPicPr>
          <p:cNvPr id="13" name="Picture 3" descr="\\PC07\Secundaria\1º Año\Actividad 5\imagenes para el practico 5\imágenes p.5 Bordón Jazmin\fd50e81e-f738-41fc-80c0-ab829ed77109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0" y="0"/>
            <a:ext cx="7027888" cy="5761038"/>
          </a:xfrm>
          <a:prstGeom prst="rect">
            <a:avLst/>
          </a:prstGeom>
          <a:noFill/>
        </p:spPr>
      </p:pic>
      <p:pic>
        <p:nvPicPr>
          <p:cNvPr id="14" name="Picture 4" descr="\\PC07\Secundaria\1º Año\Actividad 5\imagenes para el practico 5\imágenes p.5 Bordón Jazmin\fe6592d2-6730-4a45-b444-93716bed263d.jp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0" y="0"/>
            <a:ext cx="7099326" cy="5761038"/>
          </a:xfrm>
          <a:prstGeom prst="rect">
            <a:avLst/>
          </a:prstGeom>
          <a:noFill/>
        </p:spPr>
      </p:pic>
      <p:pic>
        <p:nvPicPr>
          <p:cNvPr id="15" name="Picture 5" descr="\\PC07\Secundaria\1º Año\Actividad 5\imagenes para el practico 5\imágenes p.5 Bordón Jazmin\c27d2ec8-369d-4c6f-90e2-a04c1a83062b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0"/>
            <a:ext cx="7099326" cy="5761038"/>
          </a:xfrm>
          <a:prstGeom prst="rect">
            <a:avLst/>
          </a:prstGeom>
          <a:noFill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0" y="0"/>
            <a:ext cx="709932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35 Imagen" descr="123.jp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3932238"/>
            <a:ext cx="2438400" cy="1828800"/>
          </a:xfrm>
          <a:prstGeom prst="rect">
            <a:avLst/>
          </a:prstGeom>
        </p:spPr>
      </p:pic>
      <p:sp>
        <p:nvSpPr>
          <p:cNvPr id="41" name="40 Rectángulo"/>
          <p:cNvSpPr/>
          <p:nvPr/>
        </p:nvSpPr>
        <p:spPr>
          <a:xfrm>
            <a:off x="0" y="0"/>
            <a:ext cx="7099326" cy="5880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/>
              <a:t>PROFESORES:        </a:t>
            </a:r>
          </a:p>
          <a:p>
            <a:pPr algn="ctr"/>
            <a:endParaRPr lang="es-ES" sz="5400" dirty="0" smtClean="0"/>
          </a:p>
          <a:p>
            <a:pPr algn="ctr"/>
            <a:endParaRPr lang="es-ES" sz="5400" dirty="0" smtClean="0"/>
          </a:p>
          <a:p>
            <a:pPr algn="ctr"/>
            <a:r>
              <a:rPr lang="es-ES" sz="2800" dirty="0" err="1" smtClean="0"/>
              <a:t>Herrramientas</a:t>
            </a:r>
            <a:r>
              <a:rPr lang="es-ES" sz="2800" dirty="0" smtClean="0"/>
              <a:t> Universales: </a:t>
            </a:r>
            <a:r>
              <a:rPr lang="es-ES" sz="2800" dirty="0" err="1" smtClean="0"/>
              <a:t>Matias</a:t>
            </a:r>
            <a:r>
              <a:rPr lang="es-ES" sz="2800" dirty="0" smtClean="0"/>
              <a:t> </a:t>
            </a:r>
            <a:r>
              <a:rPr lang="es-ES" sz="2800" dirty="0" err="1" smtClean="0"/>
              <a:t>Ariza</a:t>
            </a:r>
            <a:r>
              <a:rPr lang="es-ES" sz="2800" dirty="0" smtClean="0"/>
              <a:t>.</a:t>
            </a:r>
          </a:p>
          <a:p>
            <a:pPr algn="ctr"/>
            <a:r>
              <a:rPr lang="es-ES" sz="2800" dirty="0" smtClean="0"/>
              <a:t>Laboratorio de Informática: Andrea Gómez</a:t>
            </a:r>
          </a:p>
          <a:p>
            <a:pPr algn="ctr"/>
            <a:r>
              <a:rPr lang="es-ES" sz="2800" dirty="0" smtClean="0"/>
              <a:t>Electricidad: Roberto Más</a:t>
            </a:r>
            <a:endParaRPr lang="es-ES" sz="28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0" y="0"/>
            <a:ext cx="7099326" cy="595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38 Imagen" descr="UWU.jp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2632" y="0"/>
            <a:ext cx="2437822" cy="1500198"/>
          </a:xfrm>
          <a:prstGeom prst="rect">
            <a:avLst/>
          </a:prstGeom>
        </p:spPr>
      </p:pic>
      <p:pic>
        <p:nvPicPr>
          <p:cNvPr id="40" name="39 Imagen" descr="ONICHAN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499252" y="35344"/>
            <a:ext cx="2609850" cy="1752600"/>
          </a:xfrm>
          <a:prstGeom prst="rect">
            <a:avLst/>
          </a:prstGeom>
        </p:spPr>
      </p:pic>
      <p:pic>
        <p:nvPicPr>
          <p:cNvPr id="42" name="41 Imagen" descr="321.gif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384682" y="3523461"/>
            <a:ext cx="2786082" cy="1880120"/>
          </a:xfrm>
          <a:prstGeom prst="rect">
            <a:avLst/>
          </a:prstGeom>
        </p:spPr>
      </p:pic>
      <p:pic>
        <p:nvPicPr>
          <p:cNvPr id="19" name="y2mate.com - Los Del Espacio  LIT killah Duki Emilia Tiago PZK FMK Rusherking Maria Becerra Big One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3">
                  <p14:trim st="160669.5808" end="4036.9188"/>
                  <p14:fade in="1000" out="1000"/>
                </p14:media>
              </p:ext>
            </p:extLst>
          </p:nvPr>
        </p:nvPicPr>
        <p:blipFill>
          <a:blip r:embed="rId3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1759" y="3932238"/>
            <a:ext cx="396000" cy="425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3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3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3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3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3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3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3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3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3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3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3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3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3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3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3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3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3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3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53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3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3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3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3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3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53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531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531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2731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931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3131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3331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3531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37310"/>
                            </p:stCondLst>
                            <p:childTnLst>
                              <p:par>
                                <p:cTn id="168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numSld="999" showWhenStopped="0">
                <p:cTn id="17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2" grpId="0" animBg="1"/>
      <p:bldP spid="3" grpId="0" build="p"/>
      <p:bldP spid="41" grpId="0" build="p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40</Words>
  <Application>Microsoft Office PowerPoint</Application>
  <PresentationFormat>Personalizado</PresentationFormat>
  <Paragraphs>13</Paragraphs>
  <Slides>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MINERÍA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MINERIA</dc:title>
  <dc:creator>Secundaria</dc:creator>
  <cp:lastModifiedBy>Secundaria</cp:lastModifiedBy>
  <cp:revision>79</cp:revision>
  <dcterms:created xsi:type="dcterms:W3CDTF">2023-10-26T18:21:01Z</dcterms:created>
  <dcterms:modified xsi:type="dcterms:W3CDTF">2023-11-21T18:51:11Z</dcterms:modified>
</cp:coreProperties>
</file>