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32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514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842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593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46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944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430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46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41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453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58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436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06B04-E925-43BD-8F35-04A2E1739D56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CAAB-78BD-486C-8F72-6C1E490D439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4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18" Type="http://schemas.openxmlformats.org/officeDocument/2006/relationships/image" Target="../media/image13.jpeg"/><Relationship Id="rId26" Type="http://schemas.openxmlformats.org/officeDocument/2006/relationships/image" Target="../media/image21.png"/><Relationship Id="rId3" Type="http://schemas.microsoft.com/office/2007/relationships/media" Target="../media/media2.mp3"/><Relationship Id="rId21" Type="http://schemas.openxmlformats.org/officeDocument/2006/relationships/image" Target="../media/image16.jpe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5" Type="http://schemas.openxmlformats.org/officeDocument/2006/relationships/image" Target="../media/image20.jpeg"/><Relationship Id="rId2" Type="http://schemas.openxmlformats.org/officeDocument/2006/relationships/audio" Target="../media/media1.mp3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24" Type="http://schemas.openxmlformats.org/officeDocument/2006/relationships/image" Target="../media/image19.jpe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jpeg"/><Relationship Id="rId23" Type="http://schemas.openxmlformats.org/officeDocument/2006/relationships/image" Target="../media/image18.jpeg"/><Relationship Id="rId28" Type="http://schemas.openxmlformats.org/officeDocument/2006/relationships/image" Target="../media/image23.png"/><Relationship Id="rId10" Type="http://schemas.openxmlformats.org/officeDocument/2006/relationships/image" Target="../media/image5.jpeg"/><Relationship Id="rId19" Type="http://schemas.openxmlformats.org/officeDocument/2006/relationships/image" Target="../media/image14.jpeg"/><Relationship Id="rId4" Type="http://schemas.openxmlformats.org/officeDocument/2006/relationships/audio" Target="../media/media2.mp3"/><Relationship Id="rId9" Type="http://schemas.openxmlformats.org/officeDocument/2006/relationships/image" Target="../media/image4.jpeg"/><Relationship Id="rId14" Type="http://schemas.openxmlformats.org/officeDocument/2006/relationships/image" Target="../media/image9.jpeg"/><Relationship Id="rId22" Type="http://schemas.openxmlformats.org/officeDocument/2006/relationships/image" Target="../media/image17.jpe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AR" sz="48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Talleres de Minería</a:t>
            </a:r>
            <a:br>
              <a:rPr lang="es-AR" sz="48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</a:br>
            <a: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Laboratorio de Informática</a:t>
            </a:r>
            <a:b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Alumno/a: Bordón Jazmín</a:t>
            </a:r>
            <a:b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Docente: Andrea Gómez</a:t>
            </a:r>
            <a:b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Curso: 1ª</a:t>
            </a:r>
            <a:b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A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Colegio del Prado</a:t>
            </a:r>
            <a:endParaRPr lang="es-A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43" y="0"/>
            <a:ext cx="91756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9734" y="1382286"/>
            <a:ext cx="7992888" cy="4216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4400" dirty="0" smtClean="0">
                <a:solidFill>
                  <a:schemeClr val="bg1"/>
                </a:solidFill>
              </a:rPr>
              <a:t>         Taller de Herramientas</a:t>
            </a:r>
          </a:p>
          <a:p>
            <a:r>
              <a:rPr lang="es-ES" sz="2800" dirty="0">
                <a:solidFill>
                  <a:schemeClr val="bg1"/>
                </a:solidFill>
              </a:rPr>
              <a:t>En este taller  aprendemos como usar  correctamente cada tipo de </a:t>
            </a:r>
            <a:r>
              <a:rPr lang="es-ES" sz="2800" dirty="0" smtClean="0">
                <a:solidFill>
                  <a:schemeClr val="bg1"/>
                </a:solidFill>
              </a:rPr>
              <a:t>herramienta</a:t>
            </a:r>
            <a:r>
              <a:rPr lang="es-ES" sz="2800" dirty="0">
                <a:solidFill>
                  <a:schemeClr val="bg1"/>
                </a:solidFill>
              </a:rPr>
              <a:t>.</a:t>
            </a:r>
            <a:endParaRPr lang="es-AR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Aprendimos cada tipo de materiales con los que </a:t>
            </a:r>
            <a:r>
              <a:rPr lang="es-ES" sz="2800" dirty="0" smtClean="0">
                <a:solidFill>
                  <a:schemeClr val="bg1"/>
                </a:solidFill>
              </a:rPr>
              <a:t>trabajamos.</a:t>
            </a:r>
            <a:endParaRPr lang="es-AR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En este taller realizamos unas estanterías  medianamente grande y también </a:t>
            </a:r>
            <a:r>
              <a:rPr lang="es-ES" sz="2800" dirty="0" smtClean="0">
                <a:solidFill>
                  <a:schemeClr val="bg1"/>
                </a:solidFill>
              </a:rPr>
              <a:t>hicimos </a:t>
            </a:r>
            <a:r>
              <a:rPr lang="es-ES" sz="2800" dirty="0">
                <a:solidFill>
                  <a:schemeClr val="bg1"/>
                </a:solidFill>
              </a:rPr>
              <a:t>unas lámparas para poner en la </a:t>
            </a:r>
            <a:r>
              <a:rPr lang="es-ES" sz="2800" dirty="0" smtClean="0">
                <a:solidFill>
                  <a:schemeClr val="bg1"/>
                </a:solidFill>
              </a:rPr>
              <a:t>pared.</a:t>
            </a:r>
            <a:endParaRPr lang="es-AR" sz="2800" dirty="0">
              <a:solidFill>
                <a:schemeClr val="bg1"/>
              </a:solidFill>
            </a:endParaRPr>
          </a:p>
          <a:p>
            <a:endParaRPr lang="es-AR" sz="2800" dirty="0">
              <a:solidFill>
                <a:schemeClr val="bg1"/>
              </a:solidFill>
            </a:endParaRPr>
          </a:p>
        </p:txBody>
      </p:sp>
      <p:pic>
        <p:nvPicPr>
          <p:cNvPr id="10" name="Picture 5" descr="d:\Users\Secundaria\Downloads\qsynosex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28" y="-24646"/>
            <a:ext cx="1651315" cy="16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PC07\Secundaria\1º Año\Actividad 5\imagenes para el practico 5\imágenes p.5 Bordón Jazmin\57cfc1c4-3772-4b76-a5ed-92988a48702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43" y="-333293"/>
            <a:ext cx="3386063" cy="752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PC07\Secundaria\1º Año\Actividad 5\imagenes para el practico 5\imágenes p.5 Bordón Jazmin\264e4541-242e-464b-be69-16067bb1a00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20" y="-2748271"/>
            <a:ext cx="5799823" cy="103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PC07\Secundaria\1º Año\Actividad 5\imagenes para el practico 5\imágenes p.5 Bordón Jazmin\d3d436a9-3c73-4016-88b3-95296084000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49" y="-838489"/>
            <a:ext cx="4870174" cy="865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\\PC07\Secundaria\1º Año\Actividad 5\imagenes para el practico 5\imágenes p.5 Bordón Jazmin\6b71f562-24ab-478f-a08e-70aadd62cc1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39" y="-1539552"/>
            <a:ext cx="4662190" cy="10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49" y="-840112"/>
            <a:ext cx="9308178" cy="84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60190" y="2237010"/>
            <a:ext cx="6391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solidFill>
                  <a:schemeClr val="bg1"/>
                </a:solidFill>
              </a:rPr>
              <a:t>     Taller de Electricidad</a:t>
            </a:r>
          </a:p>
          <a:p>
            <a:r>
              <a:rPr lang="es-AR" sz="2400" dirty="0" smtClean="0">
                <a:solidFill>
                  <a:schemeClr val="bg1"/>
                </a:solidFill>
              </a:rPr>
              <a:t>En este taller se realizan diferentes tareas relacionadas al estudio de la energía eléctrica, su transformación, aprovechamiento, manejo y cuidados. </a:t>
            </a:r>
            <a:endParaRPr lang="es-AR" sz="2400" dirty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99" y="-24646"/>
            <a:ext cx="2181225" cy="2095500"/>
          </a:xfrm>
          <a:prstGeom prst="rect">
            <a:avLst/>
          </a:prstGeom>
        </p:spPr>
      </p:pic>
      <p:pic>
        <p:nvPicPr>
          <p:cNvPr id="1027" name="Picture 3" descr="\\PC07\Secundaria\1º Año\Actividad 5\imagenes para el practico 5\imágenes p.5 Bordón Jazmin\3a5ea2db-e23b-4de9-b2fe-17fa9fff4b2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" y="-424518"/>
            <a:ext cx="4197064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PC07\Secundaria\1º Año\Actividad 5\imagenes para el practico 5\imágenes p.5 Bordón Jazmin\737d405a-94fc-4659-bad9-df45147a269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09" y="-1121926"/>
            <a:ext cx="4884090" cy="86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PC07\Secundaria\1º Año\Actividad 5\imagenes para el practico 5\imágenes p.5 Bordón Jazmin\6941e053-c851-470d-89ac-217123e8135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43" y="-625824"/>
            <a:ext cx="4267777" cy="948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PC07\Secundaria\1º Año\Actividad 5\imagenes para el practico 5\imágenes p.5 Bordón Jazmin\8184299b-c59a-4603-99b8-8e0351229275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52" y="-625824"/>
            <a:ext cx="5033241" cy="89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PC07\Secundaria\1º Año\Actividad 5\imagenes para el practico 5\imágenes p.5 Bordón Jazmin\a847ddff-fabd-481f-9a6d-38813793924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15" y="-1121926"/>
            <a:ext cx="5312298" cy="94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PC07\Secundaria\1º Año\Actividad 5\imagenes para el practico 5\imágenes p.5 Bordón Jazmin\c840b922-e17a-4927-806c-e87bd583e36d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15" y="-838490"/>
            <a:ext cx="4815413" cy="107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49" y="-348786"/>
            <a:ext cx="9384842" cy="903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043609" y="2459504"/>
            <a:ext cx="7025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solidFill>
                  <a:schemeClr val="bg1"/>
                </a:solidFill>
              </a:rPr>
              <a:t>          Taller de Informática</a:t>
            </a:r>
          </a:p>
          <a:p>
            <a:r>
              <a:rPr lang="es-AR" sz="2000" dirty="0" smtClean="0">
                <a:solidFill>
                  <a:schemeClr val="bg1"/>
                </a:solidFill>
              </a:rPr>
              <a:t>El laboratorio de informática es un instrumento para la práctica de programas de informática tales como excelente. Es un espacio para estudiar, experimentar y aprender el funcionamiento de la PC y los programas de informática y practicar su uso.</a:t>
            </a:r>
            <a:endParaRPr lang="es-AR" sz="2000" dirty="0">
              <a:solidFill>
                <a:schemeClr val="bg1"/>
              </a:solidFill>
            </a:endParaRPr>
          </a:p>
        </p:txBody>
      </p:sp>
      <p:pic>
        <p:nvPicPr>
          <p:cNvPr id="1035" name="Picture 11" descr="\\PC07\Secundaria\1º Año\Actividad 5\imagenes para el practico 5\imágenes p.5 Bordón Jazmin\1e2cdb60-fee8-4ee3-b113-26b9cc518d1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5" y="-62298"/>
            <a:ext cx="9227064" cy="69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PC07\Secundaria\1º Año\Actividad 5\imagenes para el practico 5\imágenes p.5 Bordón Jazmin\7ced6c1c-7f8f-480f-99ed-1217f0dfda0b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7" y="-47287"/>
            <a:ext cx="9312669" cy="69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PC07\Secundaria\1º Año\Actividad 5\imagenes para el practico 5\imágenes p.5 Bordón Jazmin\10f4c710-d628-4f10-9b09-7e23b82b86ce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1463" y="-1212850"/>
            <a:ext cx="12192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\\PC07\Secundaria\1º Año\Actividad 5\imagenes para el practico 5\imágenes p.5 Bordón Jazmin\77ca9748-1160-47d4-bcf8-3a0e1bce10be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790" y="-971884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PC07\Secundaria\1º Año\Actividad 5\imagenes para el practico 5\imágenes p.5 Bordón Jazmin\e38340aa-74d2-46d4-8600-067f78182482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72" y="-995856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16" y="-119374"/>
            <a:ext cx="3011677" cy="245136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544" y="-1200619"/>
            <a:ext cx="12051680" cy="102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147116" y="2567542"/>
            <a:ext cx="4894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Aharoni" pitchFamily="2" charset="-79"/>
                <a:cs typeface="Aharoni" pitchFamily="2" charset="-79"/>
              </a:rPr>
              <a:t>Profesores</a:t>
            </a:r>
            <a:r>
              <a:rPr lang="es-AR" dirty="0" smtClean="0"/>
              <a:t>:</a:t>
            </a:r>
          </a:p>
          <a:p>
            <a:r>
              <a:rPr lang="es-AR" dirty="0" smtClean="0">
                <a:latin typeface="Cooper Black" pitchFamily="18" charset="0"/>
              </a:rPr>
              <a:t>Taller de Herramientas: </a:t>
            </a:r>
            <a:r>
              <a:rPr lang="es-AR" dirty="0" err="1" smtClean="0">
                <a:latin typeface="Cooper Black" pitchFamily="18" charset="0"/>
              </a:rPr>
              <a:t>Mathias</a:t>
            </a:r>
            <a:r>
              <a:rPr lang="es-AR" dirty="0" smtClean="0">
                <a:latin typeface="Cooper Black" pitchFamily="18" charset="0"/>
              </a:rPr>
              <a:t> Ariza</a:t>
            </a:r>
          </a:p>
          <a:p>
            <a:r>
              <a:rPr lang="es-AR" dirty="0" smtClean="0">
                <a:latin typeface="Eras Bold ITC" pitchFamily="34" charset="0"/>
              </a:rPr>
              <a:t>Taller de Electricidad: Roberto Mas</a:t>
            </a:r>
          </a:p>
          <a:p>
            <a:r>
              <a:rPr lang="es-AR" dirty="0" smtClean="0">
                <a:latin typeface="Times New Roman" pitchFamily="18" charset="0"/>
                <a:cs typeface="Times New Roman" pitchFamily="18" charset="0"/>
              </a:rPr>
              <a:t>Taller de Informática: Andrea Gómez</a:t>
            </a:r>
            <a:endParaRPr lang="es-A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611028"/>
            <a:ext cx="16849872" cy="1152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043609" y="3005207"/>
            <a:ext cx="7509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latin typeface="Wide Latin" pitchFamily="18" charset="0"/>
              </a:rPr>
              <a:t>Gracias por ver </a:t>
            </a:r>
            <a:endParaRPr lang="es-AR" sz="4000" dirty="0">
              <a:latin typeface="Wide Latin" pitchFamily="18" charset="0"/>
            </a:endParaRPr>
          </a:p>
        </p:txBody>
      </p:sp>
      <p:pic>
        <p:nvPicPr>
          <p:cNvPr id="16" name="Y2meta.app - DUKI - GIVENCHY (Video Oficial)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2484784" y="-1121926"/>
            <a:ext cx="609600" cy="609600"/>
          </a:xfrm>
          <a:prstGeom prst="rect">
            <a:avLst/>
          </a:prstGeom>
        </p:spPr>
      </p:pic>
      <p:pic>
        <p:nvPicPr>
          <p:cNvPr id="17" name="Y2meta.app - Ke Personajes, FMK, Big One - Un Finde _ CROSSOVER #2 (128 kbps) (2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in="1000" out="1000"/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-641243" y="1461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5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8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498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498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498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498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498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498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698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698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698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698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698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698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3398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298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7298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298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298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298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198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numSld="999" showWhenStopped="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2" grpId="1"/>
      <p:bldP spid="9" grpId="0" animBg="1"/>
      <p:bldP spid="4" grpId="0"/>
      <p:bldP spid="11" grpId="0"/>
      <p:bldP spid="12" grpId="0"/>
      <p:bldP spid="12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145</Words>
  <Application>Microsoft Office PowerPoint</Application>
  <PresentationFormat>Presentación en pantalla (4:3)</PresentationFormat>
  <Paragraphs>14</Paragraphs>
  <Slides>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Minería Laboratorio de Informática Alumno/a: Bordón Jazmín Docente: Andrea Gómez Curso: 1ª Colegio del Prado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Minería Laboratorio de Informática Alumno/a: Bordón Jazmin Docente: Andrea Gómez Curso: 1ª Colegio del Prado</dc:title>
  <dc:creator>primaria</dc:creator>
  <cp:lastModifiedBy>Secundaria</cp:lastModifiedBy>
  <cp:revision>54</cp:revision>
  <dcterms:created xsi:type="dcterms:W3CDTF">2023-10-26T18:34:20Z</dcterms:created>
  <dcterms:modified xsi:type="dcterms:W3CDTF">2023-11-21T18:55:19Z</dcterms:modified>
</cp:coreProperties>
</file>