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-78" y="-5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00FC9-3EB8-4B3F-8936-38EBCE617480}" type="datetimeFigureOut">
              <a:rPr lang="es-AR" smtClean="0"/>
              <a:t>21/11/2023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02EB5-50A5-42A6-B331-17EE6880AB45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432295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00FC9-3EB8-4B3F-8936-38EBCE617480}" type="datetimeFigureOut">
              <a:rPr lang="es-AR" smtClean="0"/>
              <a:t>21/11/2023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02EB5-50A5-42A6-B331-17EE6880AB45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735930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00FC9-3EB8-4B3F-8936-38EBCE617480}" type="datetimeFigureOut">
              <a:rPr lang="es-AR" smtClean="0"/>
              <a:t>21/11/2023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02EB5-50A5-42A6-B331-17EE6880AB45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376792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00FC9-3EB8-4B3F-8936-38EBCE617480}" type="datetimeFigureOut">
              <a:rPr lang="es-AR" smtClean="0"/>
              <a:t>21/11/2023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02EB5-50A5-42A6-B331-17EE6880AB45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72043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00FC9-3EB8-4B3F-8936-38EBCE617480}" type="datetimeFigureOut">
              <a:rPr lang="es-AR" smtClean="0"/>
              <a:t>21/11/2023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02EB5-50A5-42A6-B331-17EE6880AB45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228529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00FC9-3EB8-4B3F-8936-38EBCE617480}" type="datetimeFigureOut">
              <a:rPr lang="es-AR" smtClean="0"/>
              <a:t>21/11/2023</a:t>
            </a:fld>
            <a:endParaRPr lang="es-AR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02EB5-50A5-42A6-B331-17EE6880AB45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745499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00FC9-3EB8-4B3F-8936-38EBCE617480}" type="datetimeFigureOut">
              <a:rPr lang="es-AR" smtClean="0"/>
              <a:t>21/11/2023</a:t>
            </a:fld>
            <a:endParaRPr lang="es-AR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02EB5-50A5-42A6-B331-17EE6880AB45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558295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00FC9-3EB8-4B3F-8936-38EBCE617480}" type="datetimeFigureOut">
              <a:rPr lang="es-AR" smtClean="0"/>
              <a:t>21/11/2023</a:t>
            </a:fld>
            <a:endParaRPr lang="es-AR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02EB5-50A5-42A6-B331-17EE6880AB45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234684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00FC9-3EB8-4B3F-8936-38EBCE617480}" type="datetimeFigureOut">
              <a:rPr lang="es-AR" smtClean="0"/>
              <a:t>21/11/2023</a:t>
            </a:fld>
            <a:endParaRPr lang="es-AR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02EB5-50A5-42A6-B331-17EE6880AB45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148686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00FC9-3EB8-4B3F-8936-38EBCE617480}" type="datetimeFigureOut">
              <a:rPr lang="es-AR" smtClean="0"/>
              <a:t>21/11/2023</a:t>
            </a:fld>
            <a:endParaRPr lang="es-AR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02EB5-50A5-42A6-B331-17EE6880AB45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759405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00FC9-3EB8-4B3F-8936-38EBCE617480}" type="datetimeFigureOut">
              <a:rPr lang="es-AR" smtClean="0"/>
              <a:t>21/11/2023</a:t>
            </a:fld>
            <a:endParaRPr lang="es-AR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02EB5-50A5-42A6-B331-17EE6880AB45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048426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00FC9-3EB8-4B3F-8936-38EBCE617480}" type="datetimeFigureOut">
              <a:rPr lang="es-AR" smtClean="0"/>
              <a:t>21/11/2023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02EB5-50A5-42A6-B331-17EE6880AB45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508356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image" Target="../media/image8.jpg"/><Relationship Id="rId18" Type="http://schemas.openxmlformats.org/officeDocument/2006/relationships/image" Target="../media/image13.jpg"/><Relationship Id="rId26" Type="http://schemas.openxmlformats.org/officeDocument/2006/relationships/image" Target="../media/image21.jpg"/><Relationship Id="rId3" Type="http://schemas.microsoft.com/office/2007/relationships/media" Target="../media/media2.mp3"/><Relationship Id="rId21" Type="http://schemas.openxmlformats.org/officeDocument/2006/relationships/image" Target="../media/image16.jpg"/><Relationship Id="rId7" Type="http://schemas.openxmlformats.org/officeDocument/2006/relationships/image" Target="../media/image2.jpg"/><Relationship Id="rId12" Type="http://schemas.openxmlformats.org/officeDocument/2006/relationships/image" Target="../media/image7.jpg"/><Relationship Id="rId17" Type="http://schemas.openxmlformats.org/officeDocument/2006/relationships/image" Target="../media/image12.jpg"/><Relationship Id="rId25" Type="http://schemas.openxmlformats.org/officeDocument/2006/relationships/image" Target="../media/image20.jpg"/><Relationship Id="rId2" Type="http://schemas.openxmlformats.org/officeDocument/2006/relationships/audio" Target="../media/media1.mp3"/><Relationship Id="rId16" Type="http://schemas.openxmlformats.org/officeDocument/2006/relationships/image" Target="../media/image11.jpg"/><Relationship Id="rId20" Type="http://schemas.openxmlformats.org/officeDocument/2006/relationships/image" Target="../media/image15.jpg"/><Relationship Id="rId29" Type="http://schemas.openxmlformats.org/officeDocument/2006/relationships/image" Target="../media/image24.jpeg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11" Type="http://schemas.openxmlformats.org/officeDocument/2006/relationships/image" Target="../media/image6.jpg"/><Relationship Id="rId24" Type="http://schemas.openxmlformats.org/officeDocument/2006/relationships/image" Target="../media/image19.gif"/><Relationship Id="rId32" Type="http://schemas.openxmlformats.org/officeDocument/2006/relationships/image" Target="../media/image27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0.gif"/><Relationship Id="rId23" Type="http://schemas.openxmlformats.org/officeDocument/2006/relationships/image" Target="../media/image18.gif"/><Relationship Id="rId28" Type="http://schemas.openxmlformats.org/officeDocument/2006/relationships/image" Target="../media/image23.jpeg"/><Relationship Id="rId10" Type="http://schemas.openxmlformats.org/officeDocument/2006/relationships/image" Target="../media/image5.jpg"/><Relationship Id="rId19" Type="http://schemas.openxmlformats.org/officeDocument/2006/relationships/image" Target="../media/image14.jpg"/><Relationship Id="rId31" Type="http://schemas.openxmlformats.org/officeDocument/2006/relationships/image" Target="../media/image26.gif"/><Relationship Id="rId4" Type="http://schemas.openxmlformats.org/officeDocument/2006/relationships/audio" Target="../media/media2.mp3"/><Relationship Id="rId9" Type="http://schemas.openxmlformats.org/officeDocument/2006/relationships/image" Target="../media/image4.jpg"/><Relationship Id="rId14" Type="http://schemas.openxmlformats.org/officeDocument/2006/relationships/image" Target="../media/image9.gif"/><Relationship Id="rId22" Type="http://schemas.openxmlformats.org/officeDocument/2006/relationships/image" Target="../media/image17.jpg"/><Relationship Id="rId27" Type="http://schemas.openxmlformats.org/officeDocument/2006/relationships/image" Target="../media/image22.jpg"/><Relationship Id="rId30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s-AR" sz="2400" dirty="0" smtClean="0">
                <a:solidFill>
                  <a:schemeClr val="bg1"/>
                </a:solidFill>
              </a:rPr>
              <a:t/>
            </a:r>
            <a:br>
              <a:rPr lang="es-AR" sz="2400" dirty="0" smtClean="0">
                <a:solidFill>
                  <a:schemeClr val="bg1"/>
                </a:solidFill>
              </a:rPr>
            </a:br>
            <a:r>
              <a:rPr lang="es-AR" sz="2400" dirty="0" smtClean="0">
                <a:solidFill>
                  <a:schemeClr val="bg1"/>
                </a:solidFill>
              </a:rPr>
              <a:t>Talleres de minería</a:t>
            </a:r>
            <a:r>
              <a:rPr lang="es-AR" sz="2400" dirty="0">
                <a:solidFill>
                  <a:schemeClr val="bg1"/>
                </a:solidFill>
              </a:rPr>
              <a:t/>
            </a:r>
            <a:br>
              <a:rPr lang="es-AR" sz="2400" dirty="0">
                <a:solidFill>
                  <a:schemeClr val="bg1"/>
                </a:solidFill>
              </a:rPr>
            </a:br>
            <a:r>
              <a:rPr lang="es-AR" sz="2400" dirty="0" smtClean="0">
                <a:solidFill>
                  <a:schemeClr val="bg1"/>
                </a:solidFill>
              </a:rPr>
              <a:t>Colegio del prado</a:t>
            </a:r>
            <a:br>
              <a:rPr lang="es-AR" sz="2400" dirty="0" smtClean="0">
                <a:solidFill>
                  <a:schemeClr val="bg1"/>
                </a:solidFill>
              </a:rPr>
            </a:br>
            <a:r>
              <a:rPr lang="es-AR" sz="2400" dirty="0" smtClean="0">
                <a:solidFill>
                  <a:schemeClr val="bg1"/>
                </a:solidFill>
              </a:rPr>
              <a:t>Benjamín Sánchez</a:t>
            </a:r>
            <a:br>
              <a:rPr lang="es-AR" sz="2400" dirty="0" smtClean="0">
                <a:solidFill>
                  <a:schemeClr val="bg1"/>
                </a:solidFill>
              </a:rPr>
            </a:br>
            <a:r>
              <a:rPr lang="es-AR" sz="2400" dirty="0" smtClean="0">
                <a:solidFill>
                  <a:schemeClr val="bg1"/>
                </a:solidFill>
              </a:rPr>
              <a:t>Taller: Informática</a:t>
            </a:r>
            <a:br>
              <a:rPr lang="es-AR" sz="2400" dirty="0" smtClean="0">
                <a:solidFill>
                  <a:schemeClr val="bg1"/>
                </a:solidFill>
              </a:rPr>
            </a:br>
            <a:r>
              <a:rPr lang="es-AR" sz="2400" dirty="0" smtClean="0">
                <a:solidFill>
                  <a:schemeClr val="bg1"/>
                </a:solidFill>
              </a:rPr>
              <a:t>Profe: Andrea Gómez</a:t>
            </a:r>
            <a:br>
              <a:rPr lang="es-AR" sz="2400" dirty="0" smtClean="0">
                <a:solidFill>
                  <a:schemeClr val="bg1"/>
                </a:solidFill>
              </a:rPr>
            </a:br>
            <a:endParaRPr lang="es-AR" sz="2400" dirty="0">
              <a:solidFill>
                <a:schemeClr val="bg1"/>
              </a:solidFill>
            </a:endParaRPr>
          </a:p>
        </p:txBody>
      </p:sp>
      <p:sp>
        <p:nvSpPr>
          <p:cNvPr id="4" name="AutoShape 2" descr="Colegio Del Prado SJ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 dirty="0"/>
          </a:p>
        </p:txBody>
      </p:sp>
      <p:sp>
        <p:nvSpPr>
          <p:cNvPr id="5" name="AutoShape 4" descr="Colegio Del Prado SJ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830719"/>
            <a:ext cx="1296144" cy="1296144"/>
          </a:xfrm>
          <a:prstGeom prst="rect">
            <a:avLst/>
          </a:prstGeom>
        </p:spPr>
      </p:pic>
      <p:pic>
        <p:nvPicPr>
          <p:cNvPr id="32" name="31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6" y="32970"/>
            <a:ext cx="3857625" cy="6858000"/>
          </a:xfrm>
          <a:prstGeom prst="rect">
            <a:avLst/>
          </a:prstGeom>
        </p:spPr>
      </p:pic>
      <p:pic>
        <p:nvPicPr>
          <p:cNvPr id="33" name="32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5" y="0"/>
            <a:ext cx="3857625" cy="6858000"/>
          </a:xfrm>
          <a:prstGeom prst="rect">
            <a:avLst/>
          </a:prstGeom>
        </p:spPr>
      </p:pic>
      <p:pic>
        <p:nvPicPr>
          <p:cNvPr id="42" name="41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-15846"/>
            <a:ext cx="7668344" cy="7194772"/>
          </a:xfrm>
          <a:prstGeom prst="rect">
            <a:avLst/>
          </a:prstGeom>
        </p:spPr>
      </p:pic>
      <p:pic>
        <p:nvPicPr>
          <p:cNvPr id="44" name="43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" y="65049"/>
            <a:ext cx="3601736" cy="6858000"/>
          </a:xfrm>
          <a:prstGeom prst="rect">
            <a:avLst/>
          </a:prstGeom>
        </p:spPr>
      </p:pic>
      <p:pic>
        <p:nvPicPr>
          <p:cNvPr id="49" name="48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030" y="-15846"/>
            <a:ext cx="5506189" cy="6873846"/>
          </a:xfrm>
          <a:prstGeom prst="rect">
            <a:avLst/>
          </a:prstGeom>
        </p:spPr>
      </p:pic>
      <p:pic>
        <p:nvPicPr>
          <p:cNvPr id="52" name="51 Imag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7" y="-15846"/>
            <a:ext cx="3751223" cy="6668841"/>
          </a:xfrm>
          <a:prstGeom prst="rect">
            <a:avLst/>
          </a:prstGeom>
        </p:spPr>
      </p:pic>
      <p:pic>
        <p:nvPicPr>
          <p:cNvPr id="65" name="64 Image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594" y="0"/>
            <a:ext cx="3857625" cy="6858000"/>
          </a:xfrm>
          <a:prstGeom prst="rect">
            <a:avLst/>
          </a:prstGeom>
        </p:spPr>
      </p:pic>
      <p:sp>
        <p:nvSpPr>
          <p:cNvPr id="69" name="68 Rectángulo"/>
          <p:cNvSpPr/>
          <p:nvPr/>
        </p:nvSpPr>
        <p:spPr>
          <a:xfrm>
            <a:off x="-244615" y="-67310"/>
            <a:ext cx="9419755" cy="74618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70" name="69 CuadroTexto"/>
          <p:cNvSpPr txBox="1"/>
          <p:nvPr/>
        </p:nvSpPr>
        <p:spPr>
          <a:xfrm>
            <a:off x="1547663" y="1052736"/>
            <a:ext cx="55496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Taller de herramientas:</a:t>
            </a:r>
          </a:p>
          <a:p>
            <a:r>
              <a:rPr lang="es-AR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este taller aprendemos que es una herramienta, su función y tipo, a cortar, clavar, lijar, etc.</a:t>
            </a:r>
          </a:p>
          <a:p>
            <a:r>
              <a:rPr lang="es-AR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También aprendemos a hacer una estantería y un porta foco.</a:t>
            </a:r>
          </a:p>
          <a:p>
            <a:r>
              <a:rPr lang="es-AR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Profesor del taller: Matías Arriza.</a:t>
            </a:r>
          </a:p>
          <a:p>
            <a:endParaRPr lang="es-AR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2" name="71 Image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452" y="5061985"/>
            <a:ext cx="1047622" cy="1047622"/>
          </a:xfrm>
          <a:prstGeom prst="rect">
            <a:avLst/>
          </a:prstGeom>
        </p:spPr>
      </p:pic>
      <p:pic>
        <p:nvPicPr>
          <p:cNvPr id="73" name="72 Image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7" y="5121722"/>
            <a:ext cx="1469610" cy="987885"/>
          </a:xfrm>
          <a:prstGeom prst="rect">
            <a:avLst/>
          </a:prstGeom>
        </p:spPr>
      </p:pic>
      <p:pic>
        <p:nvPicPr>
          <p:cNvPr id="74" name="73 Imagen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7" y="-145459"/>
            <a:ext cx="3857625" cy="7540044"/>
          </a:xfrm>
          <a:prstGeom prst="rect">
            <a:avLst/>
          </a:prstGeom>
        </p:spPr>
      </p:pic>
      <p:pic>
        <p:nvPicPr>
          <p:cNvPr id="80" name="79 Imagen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074" y="-65676"/>
            <a:ext cx="4203680" cy="7473209"/>
          </a:xfrm>
          <a:prstGeom prst="rect">
            <a:avLst/>
          </a:prstGeom>
        </p:spPr>
      </p:pic>
      <p:pic>
        <p:nvPicPr>
          <p:cNvPr id="85" name="84 Imagen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-15846"/>
            <a:ext cx="3415258" cy="7333278"/>
          </a:xfrm>
          <a:prstGeom prst="rect">
            <a:avLst/>
          </a:prstGeom>
        </p:spPr>
      </p:pic>
      <p:pic>
        <p:nvPicPr>
          <p:cNvPr id="87" name="86 Imagen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12" y="156325"/>
            <a:ext cx="8714765" cy="7237264"/>
          </a:xfrm>
          <a:prstGeom prst="rect">
            <a:avLst/>
          </a:prstGeom>
        </p:spPr>
      </p:pic>
      <p:pic>
        <p:nvPicPr>
          <p:cNvPr id="91" name="90 Imagen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854" y="-95735"/>
            <a:ext cx="4213305" cy="7490320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452" y="-65677"/>
            <a:ext cx="5242696" cy="7576183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890" y="-80010"/>
            <a:ext cx="4161061" cy="7397442"/>
          </a:xfrm>
          <a:prstGeom prst="rect">
            <a:avLst/>
          </a:prstGeom>
        </p:spPr>
      </p:pic>
      <p:sp>
        <p:nvSpPr>
          <p:cNvPr id="18" name="17 Rectángulo"/>
          <p:cNvSpPr/>
          <p:nvPr/>
        </p:nvSpPr>
        <p:spPr>
          <a:xfrm>
            <a:off x="-540568" y="-387424"/>
            <a:ext cx="9758716" cy="78979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18 CuadroTexto"/>
          <p:cNvSpPr txBox="1"/>
          <p:nvPr/>
        </p:nvSpPr>
        <p:spPr>
          <a:xfrm>
            <a:off x="2596346" y="1454615"/>
            <a:ext cx="3600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Taller de electricidad:</a:t>
            </a:r>
          </a:p>
          <a:p>
            <a:r>
              <a:rPr lang="es-E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este taller aprendemos a hacer empalmes, soldarlos y a hacer una lámpara.</a:t>
            </a:r>
          </a:p>
          <a:p>
            <a:r>
              <a:rPr lang="es-E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Tambien aprendemos que es la electricidad, como se transpasa, etc.</a:t>
            </a:r>
          </a:p>
          <a:p>
            <a:endParaRPr lang="es-ES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19 Imagen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67" y="5220648"/>
            <a:ext cx="1612482" cy="906215"/>
          </a:xfrm>
          <a:prstGeom prst="rect">
            <a:avLst/>
          </a:prstGeom>
        </p:spPr>
      </p:pic>
      <p:pic>
        <p:nvPicPr>
          <p:cNvPr id="21" name="20 Imagen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962" y="5261964"/>
            <a:ext cx="774203" cy="774203"/>
          </a:xfrm>
          <a:prstGeom prst="rect">
            <a:avLst/>
          </a:prstGeom>
        </p:spPr>
      </p:pic>
      <p:pic>
        <p:nvPicPr>
          <p:cNvPr id="28" name="27 Imagen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565" y="-387425"/>
            <a:ext cx="9660565" cy="7794957"/>
          </a:xfrm>
          <a:prstGeom prst="rect">
            <a:avLst/>
          </a:prstGeom>
        </p:spPr>
      </p:pic>
      <p:pic>
        <p:nvPicPr>
          <p:cNvPr id="48" name="47 Imagen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742" y="-145459"/>
            <a:ext cx="9756576" cy="7619216"/>
          </a:xfrm>
          <a:prstGeom prst="rect">
            <a:avLst/>
          </a:prstGeom>
        </p:spPr>
      </p:pic>
      <p:pic>
        <p:nvPicPr>
          <p:cNvPr id="53" name="52 Imagen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741" y="-144463"/>
            <a:ext cx="9703640" cy="7557459"/>
          </a:xfrm>
          <a:prstGeom prst="rect">
            <a:avLst/>
          </a:prstGeom>
        </p:spPr>
      </p:pic>
      <p:pic>
        <p:nvPicPr>
          <p:cNvPr id="54" name="53 Imagen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901" y="0"/>
            <a:ext cx="9571901" cy="7178926"/>
          </a:xfrm>
          <a:prstGeom prst="rect">
            <a:avLst/>
          </a:prstGeom>
        </p:spPr>
      </p:pic>
      <p:pic>
        <p:nvPicPr>
          <p:cNvPr id="55" name="54 Imagen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5319" y="-220249"/>
            <a:ext cx="10377879" cy="7783409"/>
          </a:xfrm>
          <a:prstGeom prst="rect">
            <a:avLst/>
          </a:prstGeom>
        </p:spPr>
      </p:pic>
      <p:sp>
        <p:nvSpPr>
          <p:cNvPr id="68" name="67 Rectángulo"/>
          <p:cNvSpPr/>
          <p:nvPr/>
        </p:nvSpPr>
        <p:spPr>
          <a:xfrm>
            <a:off x="-1112066" y="-594403"/>
            <a:ext cx="11017224" cy="8208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1" name="70 CuadroTexto"/>
          <p:cNvSpPr txBox="1"/>
          <p:nvPr/>
        </p:nvSpPr>
        <p:spPr>
          <a:xfrm>
            <a:off x="3203848" y="2348880"/>
            <a:ext cx="37444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Taller de informática:</a:t>
            </a:r>
          </a:p>
          <a:p>
            <a:r>
              <a:rPr lang="es-E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este taller aprendemos a usar power point, Word, que es la informática, el entorno, etc.</a:t>
            </a:r>
          </a:p>
          <a:p>
            <a:endParaRPr lang="es-ES" sz="24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 del taller: Andrea Gomez</a:t>
            </a:r>
            <a:endParaRPr lang="es-ES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1" y="2348879"/>
            <a:ext cx="976679" cy="576065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420767"/>
            <a:ext cx="950830" cy="803451"/>
          </a:xfrm>
          <a:prstGeom prst="rect">
            <a:avLst/>
          </a:prstGeom>
        </p:spPr>
      </p:pic>
      <p:pic>
        <p:nvPicPr>
          <p:cNvPr id="8" name="Y2meta.app - Bizarrap, Milo J - Toy En El Mic (Video Oficial) __ ACTO 2 (128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 out="1000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7210688" y="-120691"/>
            <a:ext cx="609600" cy="609600"/>
          </a:xfrm>
          <a:prstGeom prst="rect">
            <a:avLst/>
          </a:prstGeom>
        </p:spPr>
      </p:pic>
      <p:pic>
        <p:nvPicPr>
          <p:cNvPr id="11" name="Toy en el Mic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in="1000" out="1000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338664" y="-495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4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4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4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4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4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4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4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4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8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4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4000" fill="hold"/>
                                        <p:tgtEl>
                                          <p:spTgt spid="6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6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4000" fill="hold"/>
                                        <p:tgtEl>
                                          <p:spTgt spid="6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4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4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4000" fill="hold"/>
                                        <p:tgtEl>
                                          <p:spTgt spid="7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8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4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2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4000" fill="hold"/>
                                        <p:tgtEl>
                                          <p:spTgt spid="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6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4000" fill="hold"/>
                                        <p:tgtEl>
                                          <p:spTgt spid="8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1" dur="4000" fill="hold"/>
                                        <p:tgtEl>
                                          <p:spTgt spid="8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40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4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8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3" dur="4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20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9" dur="4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6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5" dur="4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800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1" dur="4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40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7" dur="4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880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3" dur="4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92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9" dur="4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96000"/>
                            </p:stCondLst>
                            <p:childTnLst>
                              <p:par>
                                <p:cTn id="1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5" dur="4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1" dur="4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40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7" dur="40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3" dur="4000" fill="hold"/>
                                        <p:tgtEl>
                                          <p:spTgt spid="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12000"/>
                            </p:stCondLst>
                            <p:childTnLst>
                              <p:par>
                                <p:cTn id="1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9" dur="4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16000"/>
                            </p:stCondLst>
                            <p:childTnLst>
                              <p:par>
                                <p:cTn id="1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5" dur="4000" fill="hold"/>
                                        <p:tgtEl>
                                          <p:spTgt spid="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1" dur="4000" fill="hold"/>
                                        <p:tgtEl>
                                          <p:spTgt spid="7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24000"/>
                            </p:stCondLst>
                            <p:childTnLst>
                              <p:par>
                                <p:cTn id="1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7" dur="4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28000"/>
                            </p:stCondLst>
                            <p:childTnLst>
                              <p:par>
                                <p:cTn id="1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4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numSld="999" showWhenStopped="0">
                <p:cTn id="2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2" grpId="1"/>
      <p:bldP spid="69" grpId="0" animBg="1"/>
      <p:bldP spid="69" grpId="1" animBg="1"/>
      <p:bldP spid="70" grpId="0"/>
      <p:bldP spid="70" grpId="1"/>
      <p:bldP spid="18" grpId="0" animBg="1"/>
      <p:bldP spid="18" grpId="1" animBg="1"/>
      <p:bldP spid="19" grpId="0"/>
      <p:bldP spid="19" grpId="1"/>
      <p:bldP spid="68" grpId="0" animBg="1"/>
      <p:bldP spid="68" grpId="1" animBg="1"/>
      <p:bldP spid="71" grpId="0"/>
      <p:bldP spid="71" grpId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108</Words>
  <Application>Microsoft Office PowerPoint</Application>
  <PresentationFormat>Presentación en pantalla (4:3)</PresentationFormat>
  <Paragraphs>12</Paragraphs>
  <Slides>1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Tema de Office</vt:lpstr>
      <vt:lpstr> Talleres de minería Colegio del prado Benjamín Sánchez Taller: Informática Profe: Andrea Gómez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Talleres de minería Colegio del prado Benjamín Sánchez Taller: Informática Profe: Andrea Gómez</dc:title>
  <dc:creator>Secundaria</dc:creator>
  <cp:lastModifiedBy>Secundaria</cp:lastModifiedBy>
  <cp:revision>17</cp:revision>
  <dcterms:created xsi:type="dcterms:W3CDTF">2023-11-13T18:59:46Z</dcterms:created>
  <dcterms:modified xsi:type="dcterms:W3CDTF">2023-11-21T18:56:50Z</dcterms:modified>
</cp:coreProperties>
</file>