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4" autoAdjust="0"/>
    <p:restoredTop sz="86441" autoAdjust="0"/>
  </p:normalViewPr>
  <p:slideViewPr>
    <p:cSldViewPr>
      <p:cViewPr>
        <p:scale>
          <a:sx n="51" d="100"/>
          <a:sy n="51" d="100"/>
        </p:scale>
        <p:origin x="12" y="-5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589904-1E87-454B-9816-CC488814AE4C}" type="datetimeFigureOut">
              <a:rPr lang="es-ES" smtClean="0"/>
              <a:pPr/>
              <a:t>23/11/2023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EB66D4-CFD8-4B68-BBD0-E8046274DDE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8119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EB66D4-CFD8-4B68-BBD0-E8046274DDE0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Título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6" name="1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CBAB6-E64A-4CF4-BB80-3C249868F171}" type="datetimeFigureOut">
              <a:rPr lang="es-ES" smtClean="0"/>
              <a:pPr/>
              <a:t>23/11/2023</a:t>
            </a:fld>
            <a:endParaRPr lang="es-ES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06DE23F-088D-40D7-8BC0-C2CE5D6D7DF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CBAB6-E64A-4CF4-BB80-3C249868F171}" type="datetimeFigureOut">
              <a:rPr lang="es-ES" smtClean="0"/>
              <a:pPr/>
              <a:t>23/11/2023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DE23F-088D-40D7-8BC0-C2CE5D6D7DF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CBAB6-E64A-4CF4-BB80-3C249868F171}" type="datetimeFigureOut">
              <a:rPr lang="es-ES" smtClean="0"/>
              <a:pPr/>
              <a:t>23/11/2023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DE23F-088D-40D7-8BC0-C2CE5D6D7DF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7" name="2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CBAB6-E64A-4CF4-BB80-3C249868F171}" type="datetimeFigureOut">
              <a:rPr lang="es-ES" smtClean="0"/>
              <a:pPr/>
              <a:t>23/11/2023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s-E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06DE23F-088D-40D7-8BC0-C2CE5D6D7DF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CBAB6-E64A-4CF4-BB80-3C249868F171}" type="datetimeFigureOut">
              <a:rPr lang="es-ES" smtClean="0"/>
              <a:pPr/>
              <a:t>23/11/2023</a:t>
            </a:fld>
            <a:endParaRPr lang="es-ES"/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DE23F-088D-40D7-8BC0-C2CE5D6D7DF8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CBAB6-E64A-4CF4-BB80-3C249868F171}" type="datetimeFigureOut">
              <a:rPr lang="es-ES" smtClean="0"/>
              <a:pPr/>
              <a:t>23/11/2023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DE23F-088D-40D7-8BC0-C2CE5D6D7DF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Título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5" name="24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8" name="27 Marcador de contenido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CBAB6-E64A-4CF4-BB80-3C249868F171}" type="datetimeFigureOut">
              <a:rPr lang="es-ES" smtClean="0"/>
              <a:pPr/>
              <a:t>23/11/2023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06DE23F-088D-40D7-8BC0-C2CE5D6D7DF8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CBAB6-E64A-4CF4-BB80-3C249868F171}" type="datetimeFigureOut">
              <a:rPr lang="es-ES" smtClean="0"/>
              <a:pPr/>
              <a:t>23/11/2023</a:t>
            </a:fld>
            <a:endParaRPr lang="es-ES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DE23F-088D-40D7-8BC0-C2CE5D6D7DF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CBAB6-E64A-4CF4-BB80-3C249868F171}" type="datetimeFigureOut">
              <a:rPr lang="es-ES" smtClean="0"/>
              <a:pPr/>
              <a:t>23/11/2023</a:t>
            </a:fld>
            <a:endParaRPr lang="es-ES"/>
          </a:p>
        </p:txBody>
      </p:sp>
      <p:sp>
        <p:nvSpPr>
          <p:cNvPr id="24" name="2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DE23F-088D-40D7-8BC0-C2CE5D6D7DF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CBAB6-E64A-4CF4-BB80-3C249868F171}" type="datetimeFigureOut">
              <a:rPr lang="es-ES" smtClean="0"/>
              <a:pPr/>
              <a:t>23/11/2023</a:t>
            </a:fld>
            <a:endParaRPr lang="es-ES"/>
          </a:p>
        </p:txBody>
      </p:sp>
      <p:sp>
        <p:nvSpPr>
          <p:cNvPr id="29" name="2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DE23F-088D-40D7-8BC0-C2CE5D6D7DF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posición de imagen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CBAB6-E64A-4CF4-BB80-3C249868F171}" type="datetimeFigureOut">
              <a:rPr lang="es-ES" smtClean="0"/>
              <a:pPr/>
              <a:t>23/11/2023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DE23F-088D-40D7-8BC0-C2CE5D6D7DF8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Marcador de texto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1" name="10 Marcador de fecha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B7CBAB6-E64A-4CF4-BB80-3C249868F171}" type="datetimeFigureOut">
              <a:rPr lang="es-ES" smtClean="0"/>
              <a:pPr/>
              <a:t>23/11/2023</a:t>
            </a:fld>
            <a:endParaRPr lang="es-ES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06DE23F-088D-40D7-8BC0-C2CE5D6D7DF8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Marcador de título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18" Type="http://schemas.openxmlformats.org/officeDocument/2006/relationships/image" Target="../media/image16.jpeg"/><Relationship Id="rId26" Type="http://schemas.openxmlformats.org/officeDocument/2006/relationships/image" Target="../media/image24.jpeg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19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image" Target="../media/image15.jpeg"/><Relationship Id="rId25" Type="http://schemas.openxmlformats.org/officeDocument/2006/relationships/image" Target="../media/image23.jpeg"/><Relationship Id="rId33" Type="http://schemas.openxmlformats.org/officeDocument/2006/relationships/image" Target="../media/image31.png"/><Relationship Id="rId2" Type="http://schemas.openxmlformats.org/officeDocument/2006/relationships/audio" Target="../media/media1.mp3"/><Relationship Id="rId16" Type="http://schemas.openxmlformats.org/officeDocument/2006/relationships/image" Target="../media/image14.jpeg"/><Relationship Id="rId20" Type="http://schemas.openxmlformats.org/officeDocument/2006/relationships/image" Target="../media/image18.jpeg"/><Relationship Id="rId29" Type="http://schemas.openxmlformats.org/officeDocument/2006/relationships/image" Target="../media/image27.jpeg"/><Relationship Id="rId1" Type="http://schemas.microsoft.com/office/2007/relationships/media" Target="../media/media1.mp3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24" Type="http://schemas.openxmlformats.org/officeDocument/2006/relationships/image" Target="../media/image22.jpeg"/><Relationship Id="rId32" Type="http://schemas.openxmlformats.org/officeDocument/2006/relationships/image" Target="../media/image30.gif"/><Relationship Id="rId5" Type="http://schemas.openxmlformats.org/officeDocument/2006/relationships/image" Target="../media/image3.jpeg"/><Relationship Id="rId15" Type="http://schemas.openxmlformats.org/officeDocument/2006/relationships/image" Target="../media/image13.jpeg"/><Relationship Id="rId23" Type="http://schemas.openxmlformats.org/officeDocument/2006/relationships/image" Target="../media/image21.jpeg"/><Relationship Id="rId28" Type="http://schemas.openxmlformats.org/officeDocument/2006/relationships/image" Target="../media/image26.jpeg"/><Relationship Id="rId10" Type="http://schemas.openxmlformats.org/officeDocument/2006/relationships/image" Target="../media/image8.jpeg"/><Relationship Id="rId19" Type="http://schemas.openxmlformats.org/officeDocument/2006/relationships/image" Target="../media/image17.jpeg"/><Relationship Id="rId31" Type="http://schemas.openxmlformats.org/officeDocument/2006/relationships/image" Target="../media/image29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7.jpeg"/><Relationship Id="rId14" Type="http://schemas.openxmlformats.org/officeDocument/2006/relationships/image" Target="../media/image12.gif"/><Relationship Id="rId22" Type="http://schemas.openxmlformats.org/officeDocument/2006/relationships/image" Target="../media/image20.gif"/><Relationship Id="rId27" Type="http://schemas.openxmlformats.org/officeDocument/2006/relationships/image" Target="../media/image25.jpeg"/><Relationship Id="rId30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81000" y="3143249"/>
            <a:ext cx="8763000" cy="2932538"/>
          </a:xfrm>
        </p:spPr>
        <p:txBody>
          <a:bodyPr/>
          <a:lstStyle/>
          <a:p>
            <a:r>
              <a:rPr lang="es-ES" dirty="0" smtClean="0"/>
              <a:t>TALLERES DE MINERÍA 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81000" y="1071546"/>
            <a:ext cx="8334404" cy="3729054"/>
          </a:xfrm>
        </p:spPr>
        <p:txBody>
          <a:bodyPr/>
          <a:lstStyle/>
          <a:p>
            <a:r>
              <a:rPr lang="es-ES" dirty="0" smtClean="0"/>
              <a:t>Ortiz  </a:t>
            </a:r>
            <a:r>
              <a:rPr lang="es-ES" dirty="0" err="1" smtClean="0"/>
              <a:t>LeonelOrtiz</a:t>
            </a:r>
            <a:r>
              <a:rPr lang="es-ES" dirty="0" smtClean="0"/>
              <a:t>  Leonel</a:t>
            </a:r>
          </a:p>
          <a:p>
            <a:r>
              <a:rPr lang="es-ES" dirty="0" smtClean="0"/>
              <a:t>1ª </a:t>
            </a:r>
          </a:p>
          <a:p>
            <a:r>
              <a:rPr lang="es-ES" dirty="0" err="1" smtClean="0"/>
              <a:t>Prof</a:t>
            </a:r>
            <a:r>
              <a:rPr lang="es-ES" dirty="0" smtClean="0"/>
              <a:t> </a:t>
            </a:r>
            <a:r>
              <a:rPr lang="es-ES" dirty="0" err="1" smtClean="0"/>
              <a:t>andrea</a:t>
            </a:r>
            <a:r>
              <a:rPr lang="es-ES" dirty="0" smtClean="0"/>
              <a:t> </a:t>
            </a:r>
          </a:p>
        </p:txBody>
      </p:sp>
      <p:pic>
        <p:nvPicPr>
          <p:cNvPr id="4" name="3 Imagen" descr="download (1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0430" y="0"/>
            <a:ext cx="2143125" cy="2143125"/>
          </a:xfrm>
          <a:prstGeom prst="rect">
            <a:avLst/>
          </a:prstGeom>
        </p:spPr>
      </p:pic>
      <p:pic>
        <p:nvPicPr>
          <p:cNvPr id="5" name="4 Imagen" descr="ff8809b6-e9bc-4659-a6ad-4c60d95c5f96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7 Imagen" descr="1db49767-418e-4500-9827-a5cc1b501b54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8 Imagen" descr="0c077d60-b761-4414-bf45-679426c3a267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11" name="10 Imagen" descr="1b50cc2f-8e46-4837-ac9d-18a358c4e865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17 Imagen" descr="4dd0f6b0-fe34-4d28-b9a3-1a4f0931872a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9" name="18 Imagen" descr="4bbd0d18-36c0-4a65-b5d2-b8292cec3321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1" name="20 Imagen" descr="7aab2466-1e21-4e24-9d84-f13928662015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21 Imagen" descr="kddjkllkdhlhfdfhdhjf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15 CuadroTexto"/>
          <p:cNvSpPr txBox="1"/>
          <p:nvPr/>
        </p:nvSpPr>
        <p:spPr>
          <a:xfrm>
            <a:off x="1571604" y="5000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17" name="16 CuadroTexto"/>
          <p:cNvSpPr txBox="1"/>
          <p:nvPr/>
        </p:nvSpPr>
        <p:spPr>
          <a:xfrm>
            <a:off x="1000100" y="428604"/>
            <a:ext cx="6786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herramientas</a:t>
            </a:r>
            <a:endParaRPr lang="es-ES" sz="2800" dirty="0"/>
          </a:p>
        </p:txBody>
      </p:sp>
      <p:sp>
        <p:nvSpPr>
          <p:cNvPr id="20" name="19 CuadroTexto"/>
          <p:cNvSpPr txBox="1"/>
          <p:nvPr/>
        </p:nvSpPr>
        <p:spPr>
          <a:xfrm>
            <a:off x="1142976" y="1071546"/>
            <a:ext cx="66437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En este taller  a </a:t>
            </a:r>
          </a:p>
          <a:p>
            <a:r>
              <a:rPr lang="es-ES" dirty="0" smtClean="0"/>
              <a:t>prendemos como usar  correctamente cada tipo de herramienta!!!</a:t>
            </a:r>
          </a:p>
          <a:p>
            <a:r>
              <a:rPr lang="es-ES" dirty="0" smtClean="0"/>
              <a:t>Aprendimos cada tipo de materiales con los que trabajamos !!!</a:t>
            </a:r>
          </a:p>
          <a:p>
            <a:r>
              <a:rPr lang="es-ES" dirty="0" smtClean="0"/>
              <a:t>En este taller realizamos unas estanterías  medianamente grande y también  hicimos  unas lámparas para poner en la pared !!!  </a:t>
            </a:r>
            <a:r>
              <a:rPr lang="es-ES" dirty="0" err="1" smtClean="0"/>
              <a:t>prof:matias</a:t>
            </a:r>
            <a:r>
              <a:rPr lang="es-ES" dirty="0" smtClean="0"/>
              <a:t> </a:t>
            </a:r>
            <a:r>
              <a:rPr lang="es-ES" dirty="0" err="1" smtClean="0"/>
              <a:t>ariza</a:t>
            </a:r>
            <a:endParaRPr lang="es-ES" dirty="0"/>
          </a:p>
        </p:txBody>
      </p:sp>
      <p:pic>
        <p:nvPicPr>
          <p:cNvPr id="23" name="22 Imagen" descr="martillo.gif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42910" y="2786058"/>
            <a:ext cx="4010025" cy="2695575"/>
          </a:xfrm>
          <a:prstGeom prst="rect">
            <a:avLst/>
          </a:prstGeom>
        </p:spPr>
      </p:pic>
      <p:pic>
        <p:nvPicPr>
          <p:cNvPr id="25" name="24 Imagen" descr="1e9ae593-8a21-47f2-aec6-1dcee763a3d6.jp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5" name="44 Imagen" descr="6941e053-c851-470d-89ac-217123e81354.jp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4" name="23 Imagen" descr="d6143311-1c0b-40ab-8406-c16a042c16b9.jp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7" name="26 Imagen" descr="3a5ea2db-e23b-4de9-b2fe-17fa9fff4b29.jp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3" name="32 Imagen" descr="fe6592d2-6730-4a45-b444-93716bed263d.jp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072066" y="0"/>
            <a:ext cx="4071934" cy="6858000"/>
          </a:xfrm>
          <a:prstGeom prst="rect">
            <a:avLst/>
          </a:prstGeom>
        </p:spPr>
      </p:pic>
      <p:pic>
        <p:nvPicPr>
          <p:cNvPr id="34" name="33 Imagen" descr="fd50e81e-f738-41fc-80c0-ab829ed77109.jp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0" y="0"/>
            <a:ext cx="9929818" cy="6858000"/>
          </a:xfrm>
          <a:prstGeom prst="rect">
            <a:avLst/>
          </a:prstGeom>
        </p:spPr>
      </p:pic>
      <p:pic>
        <p:nvPicPr>
          <p:cNvPr id="28" name="27 Imagen" descr="download.jp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0" y="0"/>
            <a:ext cx="9929786" cy="6858000"/>
          </a:xfrm>
          <a:prstGeom prst="rect">
            <a:avLst/>
          </a:prstGeom>
        </p:spPr>
      </p:pic>
      <p:sp>
        <p:nvSpPr>
          <p:cNvPr id="29" name="28 CuadroTexto"/>
          <p:cNvSpPr txBox="1"/>
          <p:nvPr/>
        </p:nvSpPr>
        <p:spPr>
          <a:xfrm>
            <a:off x="857224" y="428604"/>
            <a:ext cx="64294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En este taller  se realizan  diferentes tareas relacionadas al estudio  de la </a:t>
            </a:r>
            <a:r>
              <a:rPr lang="es-ES" dirty="0" err="1" smtClean="0"/>
              <a:t>energia</a:t>
            </a:r>
            <a:r>
              <a:rPr lang="es-ES" dirty="0" smtClean="0"/>
              <a:t> </a:t>
            </a:r>
            <a:r>
              <a:rPr lang="es-ES" dirty="0" err="1" smtClean="0"/>
              <a:t>electrica</a:t>
            </a:r>
            <a:r>
              <a:rPr lang="es-ES" dirty="0" smtClean="0"/>
              <a:t>  su </a:t>
            </a:r>
            <a:r>
              <a:rPr lang="es-ES" dirty="0" err="1" smtClean="0"/>
              <a:t>transformacion</a:t>
            </a:r>
            <a:r>
              <a:rPr lang="es-ES" dirty="0" smtClean="0"/>
              <a:t> ,aprovechamiento . </a:t>
            </a:r>
            <a:r>
              <a:rPr lang="es-ES" dirty="0" err="1" smtClean="0"/>
              <a:t>Prof</a:t>
            </a:r>
            <a:r>
              <a:rPr lang="es-ES" dirty="0" smtClean="0"/>
              <a:t>: Roberto Mas</a:t>
            </a:r>
            <a:endParaRPr lang="es-ES" dirty="0"/>
          </a:p>
        </p:txBody>
      </p:sp>
      <p:pic>
        <p:nvPicPr>
          <p:cNvPr id="30" name="29 Imagen" descr="Electricidad-21.gif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786050" y="1785926"/>
            <a:ext cx="4737041" cy="2786082"/>
          </a:xfrm>
          <a:prstGeom prst="rect">
            <a:avLst/>
          </a:prstGeom>
        </p:spPr>
      </p:pic>
      <p:pic>
        <p:nvPicPr>
          <p:cNvPr id="26" name="25 Imagen" descr="DALE.jpe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0"/>
            <a:ext cx="9929850" cy="6858000"/>
          </a:xfrm>
          <a:prstGeom prst="rect">
            <a:avLst/>
          </a:prstGeom>
        </p:spPr>
      </p:pic>
      <p:pic>
        <p:nvPicPr>
          <p:cNvPr id="31" name="30 Imagen" descr="6bd3ce9e-b92f-4bd2-a718-db511a13bb83.jp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0"/>
            <a:ext cx="9929850" cy="6858000"/>
          </a:xfrm>
          <a:prstGeom prst="rect">
            <a:avLst/>
          </a:prstGeom>
        </p:spPr>
      </p:pic>
      <p:pic>
        <p:nvPicPr>
          <p:cNvPr id="35" name="34 Imagen" descr="i.jp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0" y="0"/>
            <a:ext cx="9929850" cy="6858000"/>
          </a:xfrm>
          <a:prstGeom prst="rect">
            <a:avLst/>
          </a:prstGeom>
        </p:spPr>
      </p:pic>
      <p:pic>
        <p:nvPicPr>
          <p:cNvPr id="39" name="38 Imagen" descr="17604b59-cad2-46e2-93d1-546d4dcd2547.jp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0" y="0"/>
            <a:ext cx="9929850" cy="6858000"/>
          </a:xfrm>
          <a:prstGeom prst="rect">
            <a:avLst/>
          </a:prstGeom>
        </p:spPr>
      </p:pic>
      <p:pic>
        <p:nvPicPr>
          <p:cNvPr id="42" name="41 Imagen" descr="6dee91d3-ee83-4c40-bde9-d30cb4082834.jp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0" y="0"/>
            <a:ext cx="9929850" cy="6858000"/>
          </a:xfrm>
          <a:prstGeom prst="rect">
            <a:avLst/>
          </a:prstGeom>
        </p:spPr>
      </p:pic>
      <p:pic>
        <p:nvPicPr>
          <p:cNvPr id="1026" name="Picture 2" descr="\\PC07\Secundaria\1º Año\Actividad 5\imagenes para el practico 5\imágenes p.5 Bordón Jazmin\7ced6c1c-7f8f-480f-99ed-1217f0dfda0b.jpg"/>
          <p:cNvPicPr>
            <a:picLocks noChangeAspect="1" noChangeArrowheads="1"/>
          </p:cNvPicPr>
          <p:nvPr/>
        </p:nvPicPr>
        <p:blipFill>
          <a:blip r:embed="rId28"/>
          <a:srcRect/>
          <a:stretch>
            <a:fillRect/>
          </a:stretch>
        </p:blipFill>
        <p:spPr bwMode="auto">
          <a:xfrm>
            <a:off x="0" y="0"/>
            <a:ext cx="9929786" cy="6858000"/>
          </a:xfrm>
          <a:prstGeom prst="rect">
            <a:avLst/>
          </a:prstGeom>
          <a:noFill/>
        </p:spPr>
      </p:pic>
      <p:pic>
        <p:nvPicPr>
          <p:cNvPr id="1027" name="Picture 3" descr="\\PC07\Secundaria\1º Año\Actividad 5\imagenes para el practico 5\imágenes p.5 Bordón Jazmin\e38340aa-74d2-46d4-8600-067f78182482.jpg"/>
          <p:cNvPicPr>
            <a:picLocks noChangeAspect="1" noChangeArrowheads="1"/>
          </p:cNvPicPr>
          <p:nvPr/>
        </p:nvPicPr>
        <p:blipFill>
          <a:blip r:embed="rId29"/>
          <a:srcRect/>
          <a:stretch>
            <a:fillRect/>
          </a:stretch>
        </p:blipFill>
        <p:spPr bwMode="auto">
          <a:xfrm>
            <a:off x="0" y="0"/>
            <a:ext cx="9929850" cy="6858000"/>
          </a:xfrm>
          <a:prstGeom prst="rect">
            <a:avLst/>
          </a:prstGeom>
          <a:noFill/>
        </p:spPr>
      </p:pic>
      <p:pic>
        <p:nvPicPr>
          <p:cNvPr id="1028" name="Picture 4" descr="\\PC07\Secundaria\1º Año\Actividad 5\imagenes para el practico 5\imágenes p.5 Bordón Jazmin\b1961157-29b5-472c-89d0-b84c2b74990e.jpg"/>
          <p:cNvPicPr>
            <a:picLocks noChangeAspect="1" noChangeArrowheads="1"/>
          </p:cNvPicPr>
          <p:nvPr/>
        </p:nvPicPr>
        <p:blipFill>
          <a:blip r:embed="rId30"/>
          <a:srcRect/>
          <a:stretch>
            <a:fillRect/>
          </a:stretch>
        </p:blipFill>
        <p:spPr bwMode="auto">
          <a:xfrm>
            <a:off x="0" y="0"/>
            <a:ext cx="9858412" cy="6858000"/>
          </a:xfrm>
          <a:prstGeom prst="rect">
            <a:avLst/>
          </a:prstGeom>
          <a:noFill/>
        </p:spPr>
      </p:pic>
      <p:pic>
        <p:nvPicPr>
          <p:cNvPr id="46" name="45 Imagen" descr="download (32).jpg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-107137" y="-85279"/>
            <a:ext cx="9929850" cy="6858000"/>
          </a:xfrm>
          <a:prstGeom prst="rect">
            <a:avLst/>
          </a:prstGeom>
        </p:spPr>
      </p:pic>
      <p:sp>
        <p:nvSpPr>
          <p:cNvPr id="47" name="46 CuadroTexto"/>
          <p:cNvSpPr txBox="1"/>
          <p:nvPr/>
        </p:nvSpPr>
        <p:spPr>
          <a:xfrm>
            <a:off x="1500166" y="1142984"/>
            <a:ext cx="79296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l</a:t>
            </a:r>
            <a:r>
              <a:rPr lang="es-ES" dirty="0" err="1" smtClean="0">
                <a:solidFill>
                  <a:schemeClr val="bg1"/>
                </a:solidFill>
              </a:rPr>
              <a:t>El</a:t>
            </a:r>
            <a:r>
              <a:rPr lang="es-ES" dirty="0" smtClean="0">
                <a:solidFill>
                  <a:schemeClr val="bg1"/>
                </a:solidFill>
              </a:rPr>
              <a:t> laboratorio de </a:t>
            </a:r>
            <a:r>
              <a:rPr lang="es-ES" dirty="0" err="1" smtClean="0">
                <a:solidFill>
                  <a:schemeClr val="bg1"/>
                </a:solidFill>
              </a:rPr>
              <a:t>informatica</a:t>
            </a:r>
            <a:r>
              <a:rPr lang="es-ES" dirty="0" smtClean="0">
                <a:solidFill>
                  <a:schemeClr val="bg1"/>
                </a:solidFill>
              </a:rPr>
              <a:t>   es un instrumento para la practica de programas de </a:t>
            </a:r>
            <a:r>
              <a:rPr lang="es-ES" dirty="0" err="1" smtClean="0">
                <a:solidFill>
                  <a:schemeClr val="bg1"/>
                </a:solidFill>
              </a:rPr>
              <a:t>informatica</a:t>
            </a:r>
            <a:r>
              <a:rPr lang="es-ES" dirty="0" smtClean="0">
                <a:solidFill>
                  <a:schemeClr val="bg1"/>
                </a:solidFill>
              </a:rPr>
              <a:t> como </a:t>
            </a:r>
            <a:r>
              <a:rPr lang="es-ES" dirty="0" err="1" smtClean="0">
                <a:solidFill>
                  <a:schemeClr val="bg1"/>
                </a:solidFill>
              </a:rPr>
              <a:t>exel</a:t>
            </a:r>
            <a:r>
              <a:rPr lang="es-ES" dirty="0" smtClean="0">
                <a:solidFill>
                  <a:schemeClr val="bg1"/>
                </a:solidFill>
              </a:rPr>
              <a:t> en un espacio para estudiar </a:t>
            </a:r>
            <a:r>
              <a:rPr lang="es-ES" dirty="0" err="1" smtClean="0">
                <a:solidFill>
                  <a:schemeClr val="bg1"/>
                </a:solidFill>
              </a:rPr>
              <a:t>exprimentar</a:t>
            </a:r>
            <a:r>
              <a:rPr lang="es-ES" dirty="0" smtClean="0">
                <a:solidFill>
                  <a:schemeClr val="bg1"/>
                </a:solidFill>
              </a:rPr>
              <a:t> y aprender el funcionamiento de la </a:t>
            </a:r>
            <a:r>
              <a:rPr lang="es-ES" dirty="0" err="1" smtClean="0">
                <a:solidFill>
                  <a:schemeClr val="bg1"/>
                </a:solidFill>
              </a:rPr>
              <a:t>pc</a:t>
            </a:r>
            <a:r>
              <a:rPr lang="es-ES" dirty="0" smtClean="0">
                <a:solidFill>
                  <a:schemeClr val="bg1"/>
                </a:solidFill>
              </a:rPr>
              <a:t>  y los programas de </a:t>
            </a:r>
            <a:r>
              <a:rPr lang="es-ES" dirty="0" err="1" smtClean="0">
                <a:solidFill>
                  <a:schemeClr val="bg1"/>
                </a:solidFill>
              </a:rPr>
              <a:t>informatica</a:t>
            </a:r>
            <a:r>
              <a:rPr lang="es-ES" dirty="0" smtClean="0">
                <a:solidFill>
                  <a:schemeClr val="bg1"/>
                </a:solidFill>
              </a:rPr>
              <a:t> y practicar su uso  </a:t>
            </a:r>
            <a:r>
              <a:rPr lang="es-ES" dirty="0" err="1" smtClean="0">
                <a:solidFill>
                  <a:schemeClr val="bg1"/>
                </a:solidFill>
              </a:rPr>
              <a:t>prof:Andrea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Gomez</a:t>
            </a:r>
            <a:endParaRPr lang="es-ES" dirty="0"/>
          </a:p>
        </p:txBody>
      </p:sp>
      <p:pic>
        <p:nvPicPr>
          <p:cNvPr id="48" name="47 Imagen" descr="89505d16d932d8cca00011c78a54a69d.gif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3357554" y="2714620"/>
            <a:ext cx="3333750" cy="2781300"/>
          </a:xfrm>
          <a:prstGeom prst="rect">
            <a:avLst/>
          </a:prstGeom>
        </p:spPr>
      </p:pic>
      <p:pic>
        <p:nvPicPr>
          <p:cNvPr id="6" name="Y2meta.app - Bizarrap, Milo J - Toy En El Mic (Video Oficial) __ ACTO 2 (128 kbps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1792465" y="428604"/>
            <a:ext cx="440770" cy="4407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Click="0" advTm="2000">
        <p14:honeycomb/>
      </p:transition>
    </mc:Choice>
    <mc:Fallback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95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41952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20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71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7" grpId="0" build="allAtOnce"/>
      <p:bldP spid="20" grpId="0" uiExpand="1" build="allAtOnce"/>
      <p:bldP spid="29" grpId="0" build="p"/>
      <p:bldP spid="47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jes">
  <a:themeElements>
    <a:clrScheme name="Viajes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Viaj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Viajes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279</TotalTime>
  <Words>118</Words>
  <Application>Microsoft Office PowerPoint</Application>
  <PresentationFormat>Presentación en pantalla (4:3)</PresentationFormat>
  <Paragraphs>12</Paragraphs>
  <Slides>1</Slides>
  <Notes>1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Viajes</vt:lpstr>
      <vt:lpstr>TALLERES DE MINERÍA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TALLERES DE MINERÍA </dc:title>
  <dc:creator>Secundaria</dc:creator>
  <cp:lastModifiedBy>primaria</cp:lastModifiedBy>
  <cp:revision>32</cp:revision>
  <dcterms:created xsi:type="dcterms:W3CDTF">2023-11-09T18:01:09Z</dcterms:created>
  <dcterms:modified xsi:type="dcterms:W3CDTF">2023-11-23T18:57:13Z</dcterms:modified>
</cp:coreProperties>
</file>