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D2715-91B5-4752-B71F-84F175294E6B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65CC5-B495-4C91-8A16-198A383242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117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373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271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765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219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89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53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81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22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853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162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39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050-23C3-4B3A-8FB6-F45418D9F89F}" type="datetimeFigureOut">
              <a:rPr lang="es-AR" smtClean="0"/>
              <a:t>23/11/2023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B70D-A653-4216-AAB0-2C002984971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31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5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jpg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jpg"/><Relationship Id="rId24" Type="http://schemas.openxmlformats.org/officeDocument/2006/relationships/image" Target="../media/image21.png"/><Relationship Id="rId5" Type="http://schemas.openxmlformats.org/officeDocument/2006/relationships/image" Target="../media/image2.jpeg"/><Relationship Id="rId15" Type="http://schemas.openxmlformats.org/officeDocument/2006/relationships/image" Target="../media/image12.jpg"/><Relationship Id="rId23" Type="http://schemas.openxmlformats.org/officeDocument/2006/relationships/image" Target="../media/image20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2018655"/>
          </a:xfrm>
        </p:spPr>
        <p:txBody>
          <a:bodyPr>
            <a:noAutofit/>
          </a:bodyPr>
          <a:lstStyle/>
          <a:p>
            <a:r>
              <a:rPr lang="es-AR" sz="4000" dirty="0" smtClean="0">
                <a:latin typeface="Felix Titling" pitchFamily="82" charset="0"/>
              </a:rPr>
              <a:t>T</a:t>
            </a:r>
            <a:r>
              <a:rPr lang="es-AR" sz="4000" dirty="0" smtClean="0">
                <a:solidFill>
                  <a:schemeClr val="bg1"/>
                </a:solidFill>
                <a:latin typeface="Felix Titling" pitchFamily="82" charset="0"/>
              </a:rPr>
              <a:t>TALLERES DE MINERIA</a:t>
            </a:r>
            <a:r>
              <a:rPr lang="es-AR" dirty="0" smtClean="0">
                <a:solidFill>
                  <a:schemeClr val="bg1"/>
                </a:solidFill>
                <a:latin typeface="Felix Titling" pitchFamily="82" charset="0"/>
              </a:rPr>
              <a:t/>
            </a:r>
            <a:br>
              <a:rPr lang="es-AR" dirty="0" smtClean="0">
                <a:solidFill>
                  <a:schemeClr val="bg1"/>
                </a:solidFill>
                <a:latin typeface="Felix Titling" pitchFamily="82" charset="0"/>
              </a:rPr>
            </a:br>
            <a: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  <a:t>NOMBRE Y APELLIDO: VALENTINA MORENO</a:t>
            </a:r>
            <a:b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  <a:t>CURSO: 1a</a:t>
            </a:r>
            <a:b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  <a:t>AÑO: 2023</a:t>
            </a:r>
            <a:b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es-AR" sz="1800" dirty="0" smtClean="0">
                <a:solidFill>
                  <a:schemeClr val="bg1"/>
                </a:solidFill>
                <a:latin typeface="Calibri Light" pitchFamily="34" charset="0"/>
              </a:rPr>
              <a:t>PROFE: Andrea Gómez </a:t>
            </a:r>
            <a:endParaRPr lang="es-AR" sz="1800" dirty="0">
              <a:latin typeface="Calibri Light" pitchFamily="34" charset="0"/>
            </a:endParaRPr>
          </a:p>
        </p:txBody>
      </p:sp>
      <p:pic>
        <p:nvPicPr>
          <p:cNvPr id="1026" name="Picture 2" descr="Colegio Del Prado SJ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93786"/>
            <a:ext cx="1497707" cy="1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" y="0"/>
            <a:ext cx="9155357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43608" y="6006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6006828"/>
            <a:ext cx="573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ranklin Gothic Medium" pitchFamily="34" charset="0"/>
                <a:cs typeface="ItalicC" pitchFamily="2" charset="0"/>
              </a:rPr>
              <a:t>Taller de Herramientas Universales</a:t>
            </a:r>
            <a:endParaRPr lang="es-AR" sz="2800" dirty="0">
              <a:solidFill>
                <a:schemeClr val="bg1"/>
              </a:solidFill>
              <a:latin typeface="Franklin Gothic Medium" pitchFamily="34" charset="0"/>
              <a:cs typeface="ItalicC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67" y="4699822"/>
            <a:ext cx="2832999" cy="206084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565" cy="685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" y="0"/>
            <a:ext cx="9169113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5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566" cy="6858000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703925" y="5730246"/>
            <a:ext cx="382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TALLER DE ELECTRICIDAD </a:t>
            </a: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566" cy="6858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" y="-97852"/>
            <a:ext cx="9254223" cy="6955330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" y="0"/>
            <a:ext cx="9382084" cy="68580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" y="-97852"/>
            <a:ext cx="9382084" cy="695585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45" y="-97852"/>
            <a:ext cx="9584981" cy="695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70" y="-92460"/>
            <a:ext cx="9679906" cy="694993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452" y="5730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96" y="4989892"/>
            <a:ext cx="2055279" cy="1706723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21061" y="5730246"/>
            <a:ext cx="399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  <a:latin typeface="Arial Narrow" pitchFamily="34" charset="0"/>
              </a:rPr>
              <a:t>TALER DE ELECTRICIDAD </a:t>
            </a:r>
            <a:endParaRPr lang="es-AR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64" y="-58985"/>
            <a:ext cx="3042443" cy="2473212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70" y="-189684"/>
            <a:ext cx="9679906" cy="7070528"/>
          </a:xfrm>
          <a:prstGeom prst="rect">
            <a:avLst/>
          </a:prstGeom>
        </p:spPr>
      </p:pic>
      <p:pic>
        <p:nvPicPr>
          <p:cNvPr id="1032" name="103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70" y="-257910"/>
            <a:ext cx="9666506" cy="7138754"/>
          </a:xfrm>
          <a:prstGeom prst="rect">
            <a:avLst/>
          </a:prstGeom>
        </p:spPr>
      </p:pic>
      <p:pic>
        <p:nvPicPr>
          <p:cNvPr id="1054" name="105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41113"/>
            <a:ext cx="9793088" cy="719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" name="Picture 3" descr="\\PC07\Secundaria\1º Año\Actividad 5\imagenes para el practico 5\imágenes p.5 Bordón Jazmin\e38340aa-74d2-46d4-8600-067f7818248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464933" y="-327952"/>
            <a:ext cx="9929850" cy="7357352"/>
          </a:xfrm>
          <a:prstGeom prst="rect">
            <a:avLst/>
          </a:prstGeom>
          <a:noFill/>
        </p:spPr>
      </p:pic>
      <p:pic>
        <p:nvPicPr>
          <p:cNvPr id="1077" name="Y2meta.app - Billie Eilish - Ocean Eyes (Official Music Video)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23539" y="-257910"/>
            <a:ext cx="609600" cy="609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82" y="-386930"/>
            <a:ext cx="10133328" cy="741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26" fill="hold"/>
                                        <p:tgtEl>
                                          <p:spTgt spid="1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6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6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2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25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6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6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0"/>
                            </p:stCondLst>
                            <p:childTnLst>
                              <p:par>
                                <p:cTn id="9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4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3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7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7"/>
                </p:tgtEl>
              </p:cMediaNode>
            </p:audio>
          </p:childTnLst>
        </p:cTn>
      </p:par>
    </p:tnLst>
    <p:bldLst>
      <p:bldP spid="2" grpId="0"/>
      <p:bldP spid="7" grpId="0"/>
      <p:bldP spid="18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Presentación en pantalla (4:3)</PresentationFormat>
  <Paragraphs>4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TTALLERES DE MINERIA NOMBRE Y APELLIDO: VALENTINA MORENO CURSO: 1a AÑO: 2023 PROFE: Andrea Gómez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TTALLERES DE MINERIA NOMBRE Y APELLIDO: VALENTINA MORENO CURSO: 1a AÑO: 2023 PROFE: Andrea Gómez</dc:title>
  <dc:creator>Secundaria</dc:creator>
  <cp:lastModifiedBy>Secundaria</cp:lastModifiedBy>
  <cp:revision>38</cp:revision>
  <dcterms:created xsi:type="dcterms:W3CDTF">2023-11-02T18:04:11Z</dcterms:created>
  <dcterms:modified xsi:type="dcterms:W3CDTF">2023-11-23T18:58:56Z</dcterms:modified>
</cp:coreProperties>
</file>