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2A4A-BB92-4DD6-89B3-04D253FCFA6B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3298-9D2B-43F7-AC49-7A8AE0A06B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2A4A-BB92-4DD6-89B3-04D253FCFA6B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3298-9D2B-43F7-AC49-7A8AE0A06B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2A4A-BB92-4DD6-89B3-04D253FCFA6B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3298-9D2B-43F7-AC49-7A8AE0A06B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2A4A-BB92-4DD6-89B3-04D253FCFA6B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3298-9D2B-43F7-AC49-7A8AE0A06B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2A4A-BB92-4DD6-89B3-04D253FCFA6B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3298-9D2B-43F7-AC49-7A8AE0A06B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2A4A-BB92-4DD6-89B3-04D253FCFA6B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3298-9D2B-43F7-AC49-7A8AE0A06B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2A4A-BB92-4DD6-89B3-04D253FCFA6B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3298-9D2B-43F7-AC49-7A8AE0A06B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2A4A-BB92-4DD6-89B3-04D253FCFA6B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3298-9D2B-43F7-AC49-7A8AE0A06B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2A4A-BB92-4DD6-89B3-04D253FCFA6B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3298-9D2B-43F7-AC49-7A8AE0A06B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2A4A-BB92-4DD6-89B3-04D253FCFA6B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3298-9D2B-43F7-AC49-7A8AE0A06B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2A4A-BB92-4DD6-89B3-04D253FCFA6B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63298-9D2B-43F7-AC49-7A8AE0A06B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72A4A-BB92-4DD6-89B3-04D253FCFA6B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63298-9D2B-43F7-AC49-7A8AE0A06B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audio" Target="file:///D:\Users\Secundaria\Documents\y2mate.com%20-%20%20Happy%20Music%20Copyright%20Free%20Music%20%20%20Lights%20by%20Roa%20Music%20%20%20(1).mp3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gif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gif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214378" y="0"/>
            <a:ext cx="9358378" cy="1970091"/>
          </a:xfrm>
        </p:spPr>
        <p:txBody>
          <a:bodyPr/>
          <a:lstStyle/>
          <a:p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TALLERES DE MINERIA 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1643050"/>
            <a:ext cx="5343540" cy="2857520"/>
          </a:xfrm>
        </p:spPr>
        <p:txBody>
          <a:bodyPr>
            <a:normAutofit fontScale="92500"/>
          </a:bodyPr>
          <a:lstStyle/>
          <a:p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LABORATORIO DE INFORMATICA </a:t>
            </a:r>
          </a:p>
          <a:p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Alumna: </a:t>
            </a:r>
            <a:r>
              <a:rPr lang="es-ES" dirty="0" err="1" smtClean="0">
                <a:solidFill>
                  <a:schemeClr val="bg1">
                    <a:lumMod val="85000"/>
                  </a:schemeClr>
                </a:solidFill>
              </a:rPr>
              <a:t>Denice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 González </a:t>
            </a:r>
          </a:p>
          <a:p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Andrea Gómez</a:t>
            </a:r>
          </a:p>
          <a:p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2023</a:t>
            </a:r>
          </a:p>
          <a:p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COLEGIO DEL PRADO 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 descr="b8d25188-7b0a-4888-b9c4-b0057df036d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346" y="0"/>
            <a:ext cx="4500562" cy="6858000"/>
          </a:xfrm>
          <a:prstGeom prst="rect">
            <a:avLst/>
          </a:prstGeom>
        </p:spPr>
      </p:pic>
      <p:pic>
        <p:nvPicPr>
          <p:cNvPr id="8" name="7 Imagen" descr="88448fc5-0622-4b15-aa59-df2c9ba58a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0"/>
            <a:ext cx="3086100" cy="6858000"/>
          </a:xfrm>
          <a:prstGeom prst="rect">
            <a:avLst/>
          </a:prstGeom>
        </p:spPr>
      </p:pic>
      <p:pic>
        <p:nvPicPr>
          <p:cNvPr id="11" name="10 Imagen" descr="de77293a-36e8-4546-ba68-81b2ce7c479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28" y="0"/>
            <a:ext cx="3500494" cy="6858000"/>
          </a:xfrm>
          <a:prstGeom prst="rect">
            <a:avLst/>
          </a:prstGeom>
        </p:spPr>
      </p:pic>
      <p:pic>
        <p:nvPicPr>
          <p:cNvPr id="4" name="Picture 2" descr="\\PC07\Secundaria\1º Año\Actividad 5\imagenes para el practico 5\imágenes p.5 Bordón Jazmin\1e9ae593-8a21-47f2-aec6-1dcee763a3d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14346" y="0"/>
            <a:ext cx="3357586" cy="6858000"/>
          </a:xfrm>
          <a:prstGeom prst="rect">
            <a:avLst/>
          </a:prstGeom>
          <a:noFill/>
        </p:spPr>
      </p:pic>
      <p:pic>
        <p:nvPicPr>
          <p:cNvPr id="1027" name="Picture 3" descr="\\PC07\Secundaria\1º Año\Actividad 5\imagenes para el practico 5\imágenes p.5 Bordón Jazmin\ed6195a7-96d2-4f22-9716-5a1aa6a51b8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87" y="0"/>
            <a:ext cx="3857625" cy="6858000"/>
          </a:xfrm>
          <a:prstGeom prst="rect">
            <a:avLst/>
          </a:prstGeom>
          <a:noFill/>
        </p:spPr>
      </p:pic>
      <p:pic>
        <p:nvPicPr>
          <p:cNvPr id="1028" name="Picture 4" descr="\\PC07\Secundaria\1º Año\Actividad 5\imagenes para el practico 5\imágenes p.5 Bordón Jazmin\fe6592d2-6730-4a45-b444-93716bed263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70" y="0"/>
            <a:ext cx="3857625" cy="6858000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-214346" y="0"/>
            <a:ext cx="978700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/>
              <a:t>  </a:t>
            </a:r>
            <a:r>
              <a:rPr lang="es-ES" sz="3200" dirty="0" smtClean="0"/>
              <a:t>TALLER DE HERRAMIENTAS UNIVERSALES  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r>
              <a:rPr lang="es-ES" sz="2800" dirty="0" smtClean="0"/>
              <a:t> En este taller  aprendemos como usar  correctamente cada tipo de  herramienta!!!</a:t>
            </a:r>
          </a:p>
          <a:p>
            <a:r>
              <a:rPr lang="es-ES" sz="2800" dirty="0" smtClean="0"/>
              <a:t>Aprendimos cada tipo de materiales con los que trabajamos !!!</a:t>
            </a:r>
          </a:p>
          <a:p>
            <a:r>
              <a:rPr lang="es-ES" sz="2800" dirty="0" smtClean="0"/>
              <a:t>En este taller realizamos unas estanterías  medianamente grande y también  hicimos  unas lámparas para poner en la pared !!!</a:t>
            </a:r>
            <a:endParaRPr lang="es-ES" sz="2800" dirty="0"/>
          </a:p>
        </p:txBody>
      </p:sp>
      <p:pic>
        <p:nvPicPr>
          <p:cNvPr id="1029" name="Picture 5" descr="\\PC07\Secundaria\1º Año\Actividad 5\imagenes para el practico 5\imágenes p.5 Bordón Jazmin\264e4541-242e-464b-be69-16067bb1a00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357222" y="0"/>
            <a:ext cx="3857625" cy="6858000"/>
          </a:xfrm>
          <a:prstGeom prst="rect">
            <a:avLst/>
          </a:prstGeom>
          <a:noFill/>
        </p:spPr>
      </p:pic>
      <p:pic>
        <p:nvPicPr>
          <p:cNvPr id="1030" name="Picture 6" descr="\\PC07\Secundaria\1º Año\Actividad 5\imagenes para el practico 5\imágenes p.5 Bordón Jazmin\d59c55e0-f7eb-4c9e-82cf-9580fe83d36c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43187" y="0"/>
            <a:ext cx="3857625" cy="6858000"/>
          </a:xfrm>
          <a:prstGeom prst="rect">
            <a:avLst/>
          </a:prstGeom>
          <a:noFill/>
        </p:spPr>
      </p:pic>
      <p:pic>
        <p:nvPicPr>
          <p:cNvPr id="1031" name="Picture 7" descr="\\PC07\Secundaria\1º Año\Actividad 5\imagenes para el practico 5\imágenes p.5 Bordón Jazmin\cb2a12bb-2953-471e-bfd9-a4a699c17f7a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57884" y="0"/>
            <a:ext cx="3857625" cy="6858000"/>
          </a:xfrm>
          <a:prstGeom prst="rect">
            <a:avLst/>
          </a:prstGeom>
          <a:noFill/>
        </p:spPr>
      </p:pic>
      <p:pic>
        <p:nvPicPr>
          <p:cNvPr id="1032" name="Picture 8" descr="\\PC07\Secundaria\1º Año\Actividad 5\imagenes para el practico 5\imágenes p.5 Bordón Jazmin\b9f1a4aa-3645-45b8-8fda-ed339acf69e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357222" y="0"/>
            <a:ext cx="3857625" cy="6858000"/>
          </a:xfrm>
          <a:prstGeom prst="rect">
            <a:avLst/>
          </a:prstGeom>
          <a:noFill/>
        </p:spPr>
      </p:pic>
      <p:pic>
        <p:nvPicPr>
          <p:cNvPr id="1033" name="Picture 9" descr="\\PC07\Secundaria\1º Año\Actividad 5\imagenes para el practico 5\imágenes p.5 Bordón Jazmin\fa2738c0-ad2b-4de4-b30e-b4dd5a50cf56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14612" y="0"/>
            <a:ext cx="3857625" cy="6858000"/>
          </a:xfrm>
          <a:prstGeom prst="rect">
            <a:avLst/>
          </a:prstGeom>
          <a:noFill/>
        </p:spPr>
      </p:pic>
      <p:pic>
        <p:nvPicPr>
          <p:cNvPr id="1034" name="Picture 10" descr="\\PC07\Secundaria\1º Año\Actividad 5\imagenes para el practico 5\imágenes p.5 Bordón Jazmin\e7df01ab-bd40-4338-92f5-4c75e201a318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429388" y="0"/>
            <a:ext cx="3357586" cy="6858000"/>
          </a:xfrm>
          <a:prstGeom prst="rect">
            <a:avLst/>
          </a:prstGeom>
          <a:noFill/>
        </p:spPr>
      </p:pic>
      <p:sp>
        <p:nvSpPr>
          <p:cNvPr id="19" name="18 Rectángulo"/>
          <p:cNvSpPr/>
          <p:nvPr/>
        </p:nvSpPr>
        <p:spPr>
          <a:xfrm>
            <a:off x="-428660" y="0"/>
            <a:ext cx="1021563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LABORATORIO DE INFORMATICA</a:t>
            </a:r>
          </a:p>
          <a:p>
            <a:pPr algn="ctr"/>
            <a:endParaRPr lang="es-ES" sz="3200" dirty="0" smtClean="0"/>
          </a:p>
          <a:p>
            <a:pPr algn="ctr"/>
            <a:r>
              <a:rPr lang="es-ES" sz="3200" dirty="0" smtClean="0"/>
              <a:t>El laboratorio de informática es un instrumento para la practica de programas de informática.</a:t>
            </a:r>
          </a:p>
          <a:p>
            <a:pPr algn="ctr"/>
            <a:r>
              <a:rPr lang="es-ES" sz="3200" dirty="0" smtClean="0"/>
              <a:t>En este taller aprendemos a hacer videos y trabajos prácticos.</a:t>
            </a:r>
          </a:p>
          <a:p>
            <a:pPr algn="ctr"/>
            <a:r>
              <a:rPr lang="es-ES" sz="3200" dirty="0" smtClean="0"/>
              <a:t>    </a:t>
            </a:r>
            <a:endParaRPr lang="es-ES" sz="3200" dirty="0"/>
          </a:p>
        </p:txBody>
      </p:sp>
      <p:pic>
        <p:nvPicPr>
          <p:cNvPr id="5" name="Picture 2" descr="\\PC07\Secundaria\1º Año\Actividad 5\imagenes para el practico 5\imágenes p.5 Bordón Jazmin\e38340aa-74d2-46d4-8600-067f78182482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785850" y="0"/>
            <a:ext cx="5715040" cy="6858000"/>
          </a:xfrm>
          <a:prstGeom prst="rect">
            <a:avLst/>
          </a:prstGeom>
          <a:noFill/>
        </p:spPr>
      </p:pic>
      <p:pic>
        <p:nvPicPr>
          <p:cNvPr id="6" name="Picture 3" descr="\\PC07\Secundaria\1º Año\Actividad 5\imagenes para el practico 5\imágenes p.5 Bordón Jazmin\b1961157-29b5-472c-89d0-b84c2b74990e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643306" y="0"/>
            <a:ext cx="6143604" cy="6858000"/>
          </a:xfrm>
          <a:prstGeom prst="rect">
            <a:avLst/>
          </a:prstGeom>
          <a:noFill/>
        </p:spPr>
      </p:pic>
      <p:pic>
        <p:nvPicPr>
          <p:cNvPr id="9" name="Picture 4" descr="\\PC07\Secundaria\1º Año\Actividad 5\imagenes para el practico 5\imágenes p.5 Bordón Jazmin\17604b59-cad2-46e2-93d1-546d4dcd2547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857356" y="0"/>
            <a:ext cx="5143500" cy="6858000"/>
          </a:xfrm>
          <a:prstGeom prst="rect">
            <a:avLst/>
          </a:prstGeom>
          <a:noFill/>
        </p:spPr>
      </p:pic>
      <p:pic>
        <p:nvPicPr>
          <p:cNvPr id="10" name="Picture 5" descr="\\PC07\Secundaria\1º Año\Actividad 5\imagenes para el practico 5\imágenes p.5 Bordón Jazmin\77ca9748-1160-47d4-bcf8-3a0e1bce10be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-928726" y="0"/>
            <a:ext cx="5143536" cy="6858000"/>
          </a:xfrm>
          <a:prstGeom prst="rect">
            <a:avLst/>
          </a:prstGeom>
          <a:noFill/>
        </p:spPr>
      </p:pic>
      <p:pic>
        <p:nvPicPr>
          <p:cNvPr id="13" name="Picture 6" descr="\\PC07\Secundaria\1º Año\Actividad 5\imagenes para el practico 5\imágenes p.5 Bordón Jazmin\6dee91d3-ee83-4c40-bde9-d30cb4082834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143372" y="0"/>
            <a:ext cx="5714976" cy="6858000"/>
          </a:xfrm>
          <a:prstGeom prst="rect">
            <a:avLst/>
          </a:prstGeom>
          <a:noFill/>
        </p:spPr>
      </p:pic>
      <p:sp>
        <p:nvSpPr>
          <p:cNvPr id="24" name="23 Rectángulo"/>
          <p:cNvSpPr/>
          <p:nvPr/>
        </p:nvSpPr>
        <p:spPr>
          <a:xfrm>
            <a:off x="-1071602" y="0"/>
            <a:ext cx="1093001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Profesor de electricidad: Roberto Mas </a:t>
            </a:r>
          </a:p>
          <a:p>
            <a:pPr algn="ctr"/>
            <a:r>
              <a:rPr lang="es-ES" sz="2800" dirty="0" smtClean="0"/>
              <a:t>Profesor de herramientas universales: Matías </a:t>
            </a:r>
            <a:r>
              <a:rPr lang="es-ES" sz="2800" dirty="0" err="1" smtClean="0"/>
              <a:t>Ariza</a:t>
            </a:r>
            <a:endParaRPr lang="es-ES" sz="2800" dirty="0" smtClean="0"/>
          </a:p>
          <a:p>
            <a:pPr algn="ctr"/>
            <a:r>
              <a:rPr lang="es-ES" sz="2800" dirty="0" smtClean="0"/>
              <a:t>Profesora de laboratorio de informática: Andrea Gómez</a:t>
            </a:r>
          </a:p>
          <a:p>
            <a:pPr algn="ctr"/>
            <a:r>
              <a:rPr lang="es-ES" sz="2800" dirty="0" smtClean="0"/>
              <a:t>GRACIASS POR VERRR</a:t>
            </a:r>
          </a:p>
          <a:p>
            <a:pPr algn="ctr"/>
            <a:r>
              <a:rPr lang="es-ES" sz="2800" dirty="0" smtClean="0"/>
              <a:t> </a:t>
            </a:r>
            <a:endParaRPr lang="es-ES" sz="2800" dirty="0"/>
          </a:p>
        </p:txBody>
      </p:sp>
      <p:sp>
        <p:nvSpPr>
          <p:cNvPr id="1036" name="AutoShape 12" descr="Colegio Del Prado SJ | Chimba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8" name="AutoShape 14" descr="Colegio Del Prado SJ | Chimba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9" name="Picture 15" descr="D:\Users\Secundaria\Downloads\descarga (45)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</p:spPr>
      </p:pic>
      <p:pic>
        <p:nvPicPr>
          <p:cNvPr id="1041" name="Picture 17" descr="Lamp Click GIF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1043" name="Picture 19" descr="Diy Hammer 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pic>
        <p:nvPicPr>
          <p:cNvPr id="1045" name="Picture 21" descr="proyectate marketing computer diseno computadora 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072330" y="4953000"/>
            <a:ext cx="2324100" cy="1905000"/>
          </a:xfrm>
          <a:prstGeom prst="rect">
            <a:avLst/>
          </a:prstGeom>
          <a:noFill/>
        </p:spPr>
      </p:pic>
      <p:pic>
        <p:nvPicPr>
          <p:cNvPr id="33" name="y2mate.com -  Happy Music Copyright Free Music   Lights by Roa Music  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2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3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3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6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3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0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0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26256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2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" grpId="0"/>
      <p:bldP spid="3" grpId="0" build="p"/>
      <p:bldP spid="12" grpId="0" uiExpand="1" build="allAtOnce" animBg="1"/>
      <p:bldP spid="19" grpId="0" uiExpand="1" build="allAtOnce" animBg="1"/>
      <p:bldP spid="24" grpId="0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118</Words>
  <Application>Microsoft Office PowerPoint</Application>
  <PresentationFormat>Presentación en pantalla (4:3)</PresentationFormat>
  <Paragraphs>22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MINERIA</dc:title>
  <dc:creator>Secundaria</dc:creator>
  <cp:lastModifiedBy>Secundaria</cp:lastModifiedBy>
  <cp:revision>23</cp:revision>
  <dcterms:created xsi:type="dcterms:W3CDTF">2023-11-14T17:53:33Z</dcterms:created>
  <dcterms:modified xsi:type="dcterms:W3CDTF">2023-11-23T18:45:15Z</dcterms:modified>
</cp:coreProperties>
</file>