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1" autoAdjust="0"/>
    <p:restoredTop sz="94671" autoAdjust="0"/>
  </p:normalViewPr>
  <p:slideViewPr>
    <p:cSldViewPr>
      <p:cViewPr varScale="1">
        <p:scale>
          <a:sx n="72" d="100"/>
          <a:sy n="72" d="100"/>
        </p:scale>
        <p:origin x="-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AE98-F3BC-41E9-9668-446D9D6108D0}" type="datetimeFigureOut">
              <a:rPr lang="es-AR" smtClean="0"/>
              <a:pPr/>
              <a:t>23/11/2023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8FA9-681A-47D4-9651-28F95DB03C1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188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AE98-F3BC-41E9-9668-446D9D6108D0}" type="datetimeFigureOut">
              <a:rPr lang="es-AR" smtClean="0"/>
              <a:pPr/>
              <a:t>23/11/2023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8FA9-681A-47D4-9651-28F95DB03C1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8747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AE98-F3BC-41E9-9668-446D9D6108D0}" type="datetimeFigureOut">
              <a:rPr lang="es-AR" smtClean="0"/>
              <a:pPr/>
              <a:t>23/11/2023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8FA9-681A-47D4-9651-28F95DB03C1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100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AE98-F3BC-41E9-9668-446D9D6108D0}" type="datetimeFigureOut">
              <a:rPr lang="es-AR" smtClean="0"/>
              <a:pPr/>
              <a:t>23/11/2023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8FA9-681A-47D4-9651-28F95DB03C1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359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AE98-F3BC-41E9-9668-446D9D6108D0}" type="datetimeFigureOut">
              <a:rPr lang="es-AR" smtClean="0"/>
              <a:pPr/>
              <a:t>23/11/2023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8FA9-681A-47D4-9651-28F95DB03C1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107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AE98-F3BC-41E9-9668-446D9D6108D0}" type="datetimeFigureOut">
              <a:rPr lang="es-AR" smtClean="0"/>
              <a:pPr/>
              <a:t>23/11/2023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8FA9-681A-47D4-9651-28F95DB03C1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7230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AE98-F3BC-41E9-9668-446D9D6108D0}" type="datetimeFigureOut">
              <a:rPr lang="es-AR" smtClean="0"/>
              <a:pPr/>
              <a:t>23/11/2023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8FA9-681A-47D4-9651-28F95DB03C1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65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AE98-F3BC-41E9-9668-446D9D6108D0}" type="datetimeFigureOut">
              <a:rPr lang="es-AR" smtClean="0"/>
              <a:pPr/>
              <a:t>23/11/2023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8FA9-681A-47D4-9651-28F95DB03C1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221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AE98-F3BC-41E9-9668-446D9D6108D0}" type="datetimeFigureOut">
              <a:rPr lang="es-AR" smtClean="0"/>
              <a:pPr/>
              <a:t>23/11/2023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8FA9-681A-47D4-9651-28F95DB03C1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741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AE98-F3BC-41E9-9668-446D9D6108D0}" type="datetimeFigureOut">
              <a:rPr lang="es-AR" smtClean="0"/>
              <a:pPr/>
              <a:t>23/11/2023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8FA9-681A-47D4-9651-28F95DB03C1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374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AE98-F3BC-41E9-9668-446D9D6108D0}" type="datetimeFigureOut">
              <a:rPr lang="es-AR" smtClean="0"/>
              <a:pPr/>
              <a:t>23/11/2023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8FA9-681A-47D4-9651-28F95DB03C1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317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AE98-F3BC-41E9-9668-446D9D6108D0}" type="datetimeFigureOut">
              <a:rPr lang="es-AR" smtClean="0"/>
              <a:pPr/>
              <a:t>23/11/2023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78FA9-681A-47D4-9651-28F95DB03C1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287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.jpe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audio" Target="../media/media1.mp3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Relationship Id="rId2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97442" y="2048197"/>
            <a:ext cx="7772400" cy="1470025"/>
          </a:xfrm>
        </p:spPr>
        <p:txBody>
          <a:bodyPr/>
          <a:lstStyle/>
          <a:p>
            <a:r>
              <a:rPr lang="es-AR" dirty="0" smtClean="0">
                <a:latin typeface="Footlight MT Light" pitchFamily="18" charset="0"/>
              </a:rPr>
              <a:t>TALLERES DE MINERIA </a:t>
            </a:r>
            <a:endParaRPr lang="es-AR" dirty="0">
              <a:latin typeface="Footlight MT Light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sz="18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NOMBRE Y APELLIDO :  Abril </a:t>
            </a:r>
            <a:r>
              <a:rPr lang="es-AR" sz="1800" dirty="0" err="1" smtClean="0">
                <a:solidFill>
                  <a:schemeClr val="accent2">
                    <a:lumMod val="50000"/>
                  </a:schemeClr>
                </a:solidFill>
              </a:rPr>
              <a:t>Fernandez</a:t>
            </a:r>
            <a:endParaRPr lang="es-AR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AR" sz="1800" dirty="0" smtClean="0">
                <a:solidFill>
                  <a:schemeClr val="accent2">
                    <a:lumMod val="50000"/>
                  </a:schemeClr>
                </a:solidFill>
              </a:rPr>
              <a:t>CURSO : 1*A*</a:t>
            </a:r>
          </a:p>
          <a:p>
            <a:r>
              <a:rPr lang="es-AR" sz="1800" dirty="0" smtClean="0">
                <a:solidFill>
                  <a:schemeClr val="accent2">
                    <a:lumMod val="50000"/>
                  </a:schemeClr>
                </a:solidFill>
              </a:rPr>
              <a:t>COLEGIO DEL PRADO</a:t>
            </a:r>
            <a:endParaRPr lang="es-AR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31162" y="6237312"/>
            <a:ext cx="10999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50" dirty="0" smtClean="0"/>
              <a:t>ANDREA GOMEZ</a:t>
            </a:r>
            <a:endParaRPr lang="es-AR" sz="105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892938"/>
            <a:ext cx="1598290" cy="1598290"/>
          </a:xfrm>
          <a:prstGeom prst="rect">
            <a:avLst/>
          </a:prstGeom>
        </p:spPr>
      </p:pic>
      <p:sp>
        <p:nvSpPr>
          <p:cNvPr id="9" name="8 Estrella de 4 puntas"/>
          <p:cNvSpPr/>
          <p:nvPr/>
        </p:nvSpPr>
        <p:spPr>
          <a:xfrm>
            <a:off x="-30604" y="188640"/>
            <a:ext cx="2160240" cy="187220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Estrella de 4 puntas"/>
          <p:cNvSpPr/>
          <p:nvPr/>
        </p:nvSpPr>
        <p:spPr>
          <a:xfrm rot="18568616">
            <a:off x="-206930" y="280440"/>
            <a:ext cx="2448272" cy="1800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58" y="830382"/>
            <a:ext cx="700315" cy="700315"/>
          </a:xfrm>
          <a:prstGeom prst="rect">
            <a:avLst/>
          </a:prstGeom>
        </p:spPr>
      </p:pic>
      <p:sp>
        <p:nvSpPr>
          <p:cNvPr id="13" name="12 Estrella de 4 puntas"/>
          <p:cNvSpPr/>
          <p:nvPr/>
        </p:nvSpPr>
        <p:spPr>
          <a:xfrm>
            <a:off x="7189601" y="548680"/>
            <a:ext cx="1835696" cy="17743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Estrella de 4 puntas"/>
          <p:cNvSpPr/>
          <p:nvPr/>
        </p:nvSpPr>
        <p:spPr>
          <a:xfrm rot="19087697">
            <a:off x="7099336" y="722721"/>
            <a:ext cx="2016224" cy="149266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601" y="1143931"/>
            <a:ext cx="557695" cy="696425"/>
          </a:xfrm>
          <a:prstGeom prst="rect">
            <a:avLst/>
          </a:prstGeom>
        </p:spPr>
      </p:pic>
      <p:sp>
        <p:nvSpPr>
          <p:cNvPr id="16" name="15 Estrella de 4 puntas"/>
          <p:cNvSpPr/>
          <p:nvPr/>
        </p:nvSpPr>
        <p:spPr>
          <a:xfrm>
            <a:off x="781152" y="4892938"/>
            <a:ext cx="1486592" cy="14713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Estrella de 4 puntas"/>
          <p:cNvSpPr/>
          <p:nvPr/>
        </p:nvSpPr>
        <p:spPr>
          <a:xfrm rot="18687541">
            <a:off x="768114" y="4800513"/>
            <a:ext cx="1512665" cy="165618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7823" y="5301980"/>
            <a:ext cx="653249" cy="653249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04" y="-536"/>
            <a:ext cx="9174604" cy="6815675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231162" y="5397772"/>
            <a:ext cx="5298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solidFill>
                  <a:schemeClr val="bg1"/>
                </a:solidFill>
              </a:rPr>
              <a:t>TALLER DE HERRAMIENTAS UNIVERSALES</a:t>
            </a:r>
            <a:endParaRPr lang="es-AR" sz="2400" dirty="0">
              <a:solidFill>
                <a:schemeClr val="bg1"/>
              </a:solidFill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235"/>
            <a:ext cx="9143998" cy="6903235"/>
          </a:xfrm>
          <a:prstGeom prst="rect">
            <a:avLst/>
          </a:prstGeom>
        </p:spPr>
      </p:pic>
      <p:sp>
        <p:nvSpPr>
          <p:cNvPr id="25" name="24 CuadroTexto"/>
          <p:cNvSpPr txBox="1"/>
          <p:nvPr/>
        </p:nvSpPr>
        <p:spPr>
          <a:xfrm>
            <a:off x="1142976" y="5357826"/>
            <a:ext cx="74574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 smtClean="0">
                <a:solidFill>
                  <a:srgbClr val="FF0066"/>
                </a:solidFill>
              </a:rPr>
              <a:t>EN EL TALLER DE HERRAMIENTASA  EMOS APRENDIDO A UTILIZAR LAS</a:t>
            </a:r>
          </a:p>
          <a:p>
            <a:r>
              <a:rPr lang="es-AR" sz="2000" dirty="0" smtClean="0">
                <a:solidFill>
                  <a:srgbClr val="FF0066"/>
                </a:solidFill>
              </a:rPr>
              <a:t>HERRAMIENTAS Y A CONSTRUIR CON  MADERA</a:t>
            </a:r>
            <a:endParaRPr lang="es-AR" sz="2000" dirty="0">
              <a:solidFill>
                <a:srgbClr val="FF0066"/>
              </a:solidFill>
            </a:endParaRPr>
          </a:p>
        </p:txBody>
      </p:sp>
      <p:pic>
        <p:nvPicPr>
          <p:cNvPr id="4" name="Y2meta.app - Emilia, TINI - La_Original.mp3 (Official Video) (128 kbp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000" out="1000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8215338" y="6248400"/>
            <a:ext cx="609600" cy="609600"/>
          </a:xfrm>
          <a:prstGeom prst="rect">
            <a:avLst/>
          </a:prstGeom>
        </p:spPr>
      </p:pic>
      <p:pic>
        <p:nvPicPr>
          <p:cNvPr id="31" name="30 Imagen" descr="1db49767-418e-4500-9827-a5cc1b501b54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2" name="41 Imagen" descr="1b50cc2f-8e46-4837-ac9d-18a358c4e865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pic>
        <p:nvPicPr>
          <p:cNvPr id="62" name="61 Imagen" descr="b56e4131-f2d7-41bf-8c35-617c1bf887e1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214338"/>
            <a:ext cx="9143999" cy="7072338"/>
          </a:xfrm>
          <a:prstGeom prst="rect">
            <a:avLst/>
          </a:prstGeom>
        </p:spPr>
      </p:pic>
      <p:pic>
        <p:nvPicPr>
          <p:cNvPr id="64" name="63 Imagen" descr="57cfc1c4-3772-4b76-a5ed-92988a487027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  <p:pic>
        <p:nvPicPr>
          <p:cNvPr id="67" name="66 Imagen" descr="3dc45cf2-c027-49c5-82da-3e666b027148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-285776"/>
            <a:ext cx="9143999" cy="7143776"/>
          </a:xfrm>
          <a:prstGeom prst="rect">
            <a:avLst/>
          </a:prstGeom>
        </p:spPr>
      </p:pic>
      <p:sp>
        <p:nvSpPr>
          <p:cNvPr id="68" name="67 CuadroTexto"/>
          <p:cNvSpPr txBox="1"/>
          <p:nvPr/>
        </p:nvSpPr>
        <p:spPr>
          <a:xfrm>
            <a:off x="1928794" y="6143644"/>
            <a:ext cx="2540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TALLER DE ELECTRICIDAD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71" name="70 Imagen" descr="1e9ae593-8a21-47f2-aec6-1dcee763a3d6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-285776"/>
            <a:ext cx="9501222" cy="7143776"/>
          </a:xfrm>
          <a:prstGeom prst="rect">
            <a:avLst/>
          </a:prstGeom>
        </p:spPr>
      </p:pic>
      <p:sp>
        <p:nvSpPr>
          <p:cNvPr id="72" name="71 CuadroTexto"/>
          <p:cNvSpPr txBox="1"/>
          <p:nvPr/>
        </p:nvSpPr>
        <p:spPr>
          <a:xfrm>
            <a:off x="1000100" y="5286388"/>
            <a:ext cx="7060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EN EL TALLER DE ELECTRICIDAD APRENDIMOS  A   HACER  UNA LAMPARA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QUE PRENDE LUZ Y A CONECTAR CABLES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75" name="74 Imagen" descr="a8777464-e510-41b4-99b5-cfc156fe6fed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-285775"/>
            <a:ext cx="9501221" cy="7143774"/>
          </a:xfrm>
          <a:prstGeom prst="rect">
            <a:avLst/>
          </a:prstGeom>
        </p:spPr>
      </p:pic>
      <p:pic>
        <p:nvPicPr>
          <p:cNvPr id="56" name="55 Imagen" descr="6bd3ce9e-b92f-4bd2-a718-db511a13bb83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86299" y="-357214"/>
            <a:ext cx="9687521" cy="7429528"/>
          </a:xfrm>
          <a:prstGeom prst="rect">
            <a:avLst/>
          </a:prstGeom>
        </p:spPr>
      </p:pic>
      <p:sp>
        <p:nvSpPr>
          <p:cNvPr id="59" name="58 CuadroTexto"/>
          <p:cNvSpPr txBox="1"/>
          <p:nvPr/>
        </p:nvSpPr>
        <p:spPr>
          <a:xfrm>
            <a:off x="285720" y="4500570"/>
            <a:ext cx="2531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TALLER DE INFORMATICA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37" name="36 Imagen" descr="more paez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214346" y="-340008"/>
            <a:ext cx="9858444" cy="7483783"/>
          </a:xfrm>
          <a:prstGeom prst="rect">
            <a:avLst/>
          </a:prstGeom>
        </p:spPr>
      </p:pic>
      <p:sp>
        <p:nvSpPr>
          <p:cNvPr id="38" name="37 CuadroTexto"/>
          <p:cNvSpPr txBox="1"/>
          <p:nvPr/>
        </p:nvSpPr>
        <p:spPr>
          <a:xfrm>
            <a:off x="4214809" y="5786454"/>
            <a:ext cx="4929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FFC000"/>
                </a:solidFill>
              </a:rPr>
              <a:t>EN INFORMATICA APRENDIMOS A SAR  LAS APLICACIONES DE LA COMPUTADORA</a:t>
            </a:r>
            <a:endParaRPr lang="es-AR" dirty="0">
              <a:solidFill>
                <a:srgbClr val="FFC000"/>
              </a:solidFill>
            </a:endParaRPr>
          </a:p>
        </p:txBody>
      </p:sp>
      <p:pic>
        <p:nvPicPr>
          <p:cNvPr id="50" name="49 Imagen" descr="i (2)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595348" y="-500090"/>
            <a:ext cx="10453760" cy="7840321"/>
          </a:xfrm>
          <a:prstGeom prst="rect">
            <a:avLst/>
          </a:prstGeom>
        </p:spPr>
      </p:pic>
      <p:pic>
        <p:nvPicPr>
          <p:cNvPr id="53" name="52 Imagen" descr="i.jpe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668084" y="-500090"/>
            <a:ext cx="10716998" cy="79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64338"/>
      </p:ext>
    </p:extLst>
  </p:cSld>
  <p:clrMapOvr>
    <a:masterClrMapping/>
  </p:clrMapOvr>
  <p:transition spd="slow" advTm="2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75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75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75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750"/>
                            </p:stCondLst>
                            <p:childTnLst>
                              <p:par>
                                <p:cTn id="5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750"/>
                            </p:stCondLst>
                            <p:childTnLst>
                              <p:par>
                                <p:cTn id="5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7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750"/>
                            </p:stCondLst>
                            <p:childTnLst>
                              <p:par>
                                <p:cTn id="6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750"/>
                            </p:stCondLst>
                            <p:childTnLst>
                              <p:par>
                                <p:cTn id="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750"/>
                            </p:stCondLst>
                            <p:childTnLst>
                              <p:par>
                                <p:cTn id="7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9750"/>
                            </p:stCondLst>
                            <p:childTnLst>
                              <p:par>
                                <p:cTn id="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750"/>
                            </p:stCondLst>
                            <p:childTnLst>
                              <p:par>
                                <p:cTn id="8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3750"/>
                            </p:stCondLst>
                            <p:childTnLst>
                              <p:par>
                                <p:cTn id="86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345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3950"/>
                            </p:stCondLst>
                            <p:childTnLst>
                              <p:par>
                                <p:cTn id="9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950"/>
                            </p:stCondLst>
                            <p:childTnLst>
                              <p:par>
                                <p:cTn id="10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3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7950"/>
                            </p:stCondLst>
                            <p:childTnLst>
                              <p:par>
                                <p:cTn id="10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8450"/>
                            </p:stCondLst>
                            <p:childTnLst>
                              <p:par>
                                <p:cTn id="1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8950"/>
                            </p:stCondLst>
                            <p:childTnLst>
                              <p:par>
                                <p:cTn id="11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945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1450"/>
                            </p:stCondLst>
                            <p:childTnLst>
                              <p:par>
                                <p:cTn id="1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0" grpId="0"/>
      <p:bldP spid="25" grpId="0" uiExpand="1" build="allAtOnce"/>
      <p:bldP spid="72" grpId="0"/>
      <p:bldP spid="72" grpId="1"/>
      <p:bldP spid="59" grpId="0" build="allAtOnce"/>
      <p:bldP spid="59" grpId="1" build="allAtOnce"/>
      <p:bldP spid="38" grpId="0"/>
      <p:bldP spid="38" grpId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72</Words>
  <Application>Microsoft Office PowerPoint</Application>
  <PresentationFormat>Presentación en pantalla (4:3)</PresentationFormat>
  <Paragraphs>13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MINERIA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Secundaria</dc:creator>
  <cp:lastModifiedBy>primaria</cp:lastModifiedBy>
  <cp:revision>43</cp:revision>
  <dcterms:created xsi:type="dcterms:W3CDTF">2023-10-30T19:15:03Z</dcterms:created>
  <dcterms:modified xsi:type="dcterms:W3CDTF">2023-11-23T19:04:35Z</dcterms:modified>
</cp:coreProperties>
</file>