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671" autoAdjust="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101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447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785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835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246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589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65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63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01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39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93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A895-1313-4213-964E-231D5EAC239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708B-7326-4850-904C-CD814CBA31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1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AutoShape 6" descr="Colegio Del Prado SJ | Chimba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Colegio Del Prado SJ | Chimba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6" name="Picture 12" descr="Colegio del P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1" y="55578"/>
            <a:ext cx="8858250" cy="66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28460" y="279781"/>
            <a:ext cx="4544032" cy="7560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TALLERES DE MINERIA 1° AÑ</a:t>
            </a:r>
            <a:r>
              <a:rPr lang="es-AR" dirty="0" smtClean="0"/>
              <a:t>O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4600476" y="4437112"/>
            <a:ext cx="3931964" cy="1800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ALUMNA FERNANDEZ ABRIL</a:t>
            </a:r>
          </a:p>
          <a:p>
            <a:pPr algn="ctr"/>
            <a:r>
              <a:rPr lang="es-AR" b="1" dirty="0" smtClean="0">
                <a:solidFill>
                  <a:schemeClr val="tx1"/>
                </a:solidFill>
              </a:rPr>
              <a:t>CURSO 1° A</a:t>
            </a:r>
          </a:p>
          <a:p>
            <a:pPr algn="ctr"/>
            <a:r>
              <a:rPr lang="es-AR" b="1" dirty="0" smtClean="0">
                <a:solidFill>
                  <a:schemeClr val="tx1"/>
                </a:solidFill>
              </a:rPr>
              <a:t>PROFESORA  ANDREA GOMEZ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18" name="17 Imagen" descr="b56e4131-f2d7-41bf-8c35-617c1bf887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888" y="-345013"/>
            <a:ext cx="9143999" cy="7072338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402111" y="312738"/>
            <a:ext cx="4130329" cy="884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TALLER DE HERRAMIENTAS UNIVERSALES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21" name="20 Imagen" descr="1b50cc2f-8e46-4837-ac9d-18a358c4e8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9888" y="479164"/>
            <a:ext cx="8486304" cy="6378836"/>
          </a:xfrm>
          <a:prstGeom prst="rect">
            <a:avLst/>
          </a:prstGeom>
        </p:spPr>
      </p:pic>
      <p:pic>
        <p:nvPicPr>
          <p:cNvPr id="22" name="Picture 2" descr="C:\Users\Melisa\Downloads\WhatsApp Image 2023-11-27 at 10.33.16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2900"/>
            <a:ext cx="8974111" cy="70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4600476" y="160338"/>
            <a:ext cx="3931964" cy="1036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TALLER DE ELECTRICIDAD</a:t>
            </a:r>
            <a:endParaRPr lang="es-AR" sz="2000" b="1" dirty="0">
              <a:solidFill>
                <a:schemeClr val="tx1"/>
              </a:solidFill>
            </a:endParaRPr>
          </a:p>
        </p:txBody>
      </p:sp>
      <p:pic>
        <p:nvPicPr>
          <p:cNvPr id="24" name="Picture 4" descr="C:\Users\Melisa\Downloads\WhatsApp Image 2023-11-27 at 10.33.18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4" descr="→ ¿Cuáles son las Partes De La Computadora? ↓【2023】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AutoShape 16" descr="Imágenes de Computadora Dibujo - Descarga gratuita en Freepi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42" name="Picture 18" descr="Clase de computación fotografías e imágenes de alta resolución - Alam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" y="118806"/>
            <a:ext cx="9319689" cy="68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1547664" y="4473674"/>
            <a:ext cx="4536504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TALLER DE INFORMATICA</a:t>
            </a:r>
            <a:endParaRPr lang="es-AR" sz="2000" b="1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71351" y="160338"/>
            <a:ext cx="8802760" cy="65090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solidFill>
                  <a:schemeClr val="tx1"/>
                </a:solidFill>
              </a:rPr>
              <a:t>TALLER DE HERRAMIENTAS : En el Taller de Herramientas aprendimos</a:t>
            </a:r>
          </a:p>
          <a:p>
            <a:pPr algn="ctr"/>
            <a:r>
              <a:rPr lang="es-AR" sz="2400" dirty="0">
                <a:solidFill>
                  <a:schemeClr val="tx1"/>
                </a:solidFill>
              </a:rPr>
              <a:t>a</a:t>
            </a:r>
            <a:r>
              <a:rPr lang="es-AR" sz="2400" dirty="0" smtClean="0">
                <a:solidFill>
                  <a:schemeClr val="tx1"/>
                </a:solidFill>
              </a:rPr>
              <a:t> hacer una lámpara un estante de madera y también</a:t>
            </a:r>
          </a:p>
          <a:p>
            <a:pPr algn="ctr"/>
            <a:r>
              <a:rPr lang="es-AR" sz="2400" dirty="0" smtClean="0">
                <a:solidFill>
                  <a:schemeClr val="tx1"/>
                </a:solidFill>
              </a:rPr>
              <a:t>a utilizar distintas herramientas. </a:t>
            </a:r>
          </a:p>
          <a:p>
            <a:pPr algn="ctr"/>
            <a:endParaRPr lang="es-AR" sz="2400" dirty="0">
              <a:solidFill>
                <a:schemeClr val="tx1"/>
              </a:solidFill>
            </a:endParaRPr>
          </a:p>
          <a:p>
            <a:pPr algn="ctr"/>
            <a:endParaRPr lang="es-AR" sz="2400" dirty="0" smtClean="0">
              <a:solidFill>
                <a:schemeClr val="tx1"/>
              </a:solidFill>
            </a:endParaRPr>
          </a:p>
          <a:p>
            <a:pPr algn="ctr"/>
            <a:r>
              <a:rPr lang="es-AR" sz="2400" dirty="0" smtClean="0">
                <a:solidFill>
                  <a:schemeClr val="tx1"/>
                </a:solidFill>
              </a:rPr>
              <a:t>TALLER DE ELECTRICDAD : En el Taller de Electricidad aprendimos</a:t>
            </a:r>
          </a:p>
          <a:p>
            <a:pPr algn="ctr"/>
            <a:r>
              <a:rPr lang="es-AR" sz="2400" dirty="0">
                <a:solidFill>
                  <a:schemeClr val="tx1"/>
                </a:solidFill>
              </a:rPr>
              <a:t>a</a:t>
            </a:r>
            <a:r>
              <a:rPr lang="es-AR" sz="2400" dirty="0" smtClean="0">
                <a:solidFill>
                  <a:schemeClr val="tx1"/>
                </a:solidFill>
              </a:rPr>
              <a:t> hacer distintas conexiones y una de ellas  fue para encender una lámpara.</a:t>
            </a:r>
          </a:p>
          <a:p>
            <a:pPr algn="ctr"/>
            <a:endParaRPr lang="es-AR" sz="2400" dirty="0">
              <a:solidFill>
                <a:schemeClr val="tx1"/>
              </a:solidFill>
            </a:endParaRPr>
          </a:p>
          <a:p>
            <a:pPr algn="ctr"/>
            <a:endParaRPr lang="es-AR" sz="2400" dirty="0" smtClean="0">
              <a:solidFill>
                <a:schemeClr val="tx1"/>
              </a:solidFill>
            </a:endParaRPr>
          </a:p>
          <a:p>
            <a:pPr algn="ctr"/>
            <a:r>
              <a:rPr lang="es-AR" sz="2400" dirty="0" smtClean="0">
                <a:solidFill>
                  <a:schemeClr val="tx1"/>
                </a:solidFill>
              </a:rPr>
              <a:t>TALLER DE INFORMATICA : En el Taller de Informática aprendimos a</a:t>
            </a:r>
          </a:p>
          <a:p>
            <a:pPr algn="ctr"/>
            <a:r>
              <a:rPr lang="es-AR" sz="2400" dirty="0">
                <a:solidFill>
                  <a:schemeClr val="tx1"/>
                </a:solidFill>
              </a:rPr>
              <a:t>u</a:t>
            </a:r>
            <a:r>
              <a:rPr lang="es-AR" sz="2400" dirty="0" smtClean="0">
                <a:solidFill>
                  <a:schemeClr val="tx1"/>
                </a:solidFill>
              </a:rPr>
              <a:t>tilizar las aplicaciones de la computadora</a:t>
            </a:r>
          </a:p>
          <a:p>
            <a:pPr algn="ctr"/>
            <a:r>
              <a:rPr lang="es-AR" sz="2400" dirty="0" err="1">
                <a:solidFill>
                  <a:schemeClr val="tx1"/>
                </a:solidFill>
              </a:rPr>
              <a:t>t</a:t>
            </a:r>
            <a:r>
              <a:rPr lang="es-AR" sz="2400" dirty="0" err="1" smtClean="0">
                <a:solidFill>
                  <a:schemeClr val="tx1"/>
                </a:solidFill>
              </a:rPr>
              <a:t>ambien</a:t>
            </a:r>
            <a:r>
              <a:rPr lang="es-AR" sz="2400" dirty="0" smtClean="0">
                <a:solidFill>
                  <a:schemeClr val="tx1"/>
                </a:solidFill>
              </a:rPr>
              <a:t> hicimos un video en </a:t>
            </a:r>
            <a:r>
              <a:rPr lang="es-AR" sz="2400" dirty="0" err="1" smtClean="0">
                <a:solidFill>
                  <a:schemeClr val="tx1"/>
                </a:solidFill>
              </a:rPr>
              <a:t>power</a:t>
            </a:r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dirty="0" err="1" smtClean="0">
                <a:solidFill>
                  <a:schemeClr val="tx1"/>
                </a:solidFill>
              </a:rPr>
              <a:t>point</a:t>
            </a:r>
            <a:endParaRPr lang="es-AR" sz="2400" dirty="0" smtClean="0">
              <a:solidFill>
                <a:schemeClr val="tx1"/>
              </a:solidFill>
            </a:endParaRPr>
          </a:p>
        </p:txBody>
      </p:sp>
      <p:pic>
        <p:nvPicPr>
          <p:cNvPr id="23" name="Y2meta.app - QUEVEDO __ BZRP Music Sessions #52 (128 kbp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2822.5"/>
                  <p14:fade in="1000" out="1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23310" y="5627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26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9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32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99</Words>
  <Application>Microsoft Office PowerPoint</Application>
  <PresentationFormat>Presentación en pantalla (4:3)</PresentationFormat>
  <Paragraphs>19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Melisa</dc:creator>
  <cp:lastModifiedBy>Melisa</cp:lastModifiedBy>
  <cp:revision>8</cp:revision>
  <dcterms:created xsi:type="dcterms:W3CDTF">2023-11-27T13:33:42Z</dcterms:created>
  <dcterms:modified xsi:type="dcterms:W3CDTF">2023-11-27T15:02:34Z</dcterms:modified>
</cp:coreProperties>
</file>