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7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5549A74-39DD-430E-8740-326884FE0F52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C1D4A97-5702-444F-BFC9-2C5091FAC7D5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96356" cy="2400296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COLEGIO DEL PRADO</a:t>
            </a:r>
            <a:br>
              <a:rPr lang="es-AR" dirty="0" smtClean="0"/>
            </a:br>
            <a:r>
              <a:rPr lang="es-AR" dirty="0" smtClean="0"/>
              <a:t>TECNOLOGÍA </a:t>
            </a:r>
            <a:br>
              <a:rPr lang="es-AR" dirty="0" smtClean="0"/>
            </a:br>
            <a:r>
              <a:rPr lang="es-AR" dirty="0" smtClean="0"/>
              <a:t>3° AÑO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pic>
        <p:nvPicPr>
          <p:cNvPr id="4" name="3 Marcador de contenido" descr="Screenshot_20200401-114342_WhatsApp.jpg"/>
          <p:cNvPicPr>
            <a:picLocks noGrp="1" noChangeAspect="1"/>
          </p:cNvPicPr>
          <p:nvPr>
            <p:ph idx="1"/>
          </p:nvPr>
        </p:nvPicPr>
        <p:blipFill>
          <a:blip r:embed="rId2"/>
          <a:srcRect t="27218" b="15959"/>
          <a:stretch>
            <a:fillRect/>
          </a:stretch>
        </p:blipFill>
        <p:spPr>
          <a:xfrm>
            <a:off x="2857488" y="2500306"/>
            <a:ext cx="3048798" cy="3079832"/>
          </a:xfrm>
        </p:spPr>
      </p:pic>
    </p:spTree>
  </p:cSld>
  <p:clrMapOvr>
    <a:masterClrMapping/>
  </p:clrMapOvr>
  <p:transition spd="slow" advClick="0" advTm="5304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2357430"/>
            <a:ext cx="7772400" cy="1470025"/>
          </a:xfrm>
        </p:spPr>
        <p:txBody>
          <a:bodyPr>
            <a:normAutofit/>
          </a:bodyPr>
          <a:lstStyle/>
          <a:p>
            <a:r>
              <a:rPr lang="es-AR" dirty="0" smtClean="0"/>
              <a:t>SIMBOLOGÍA DE LOS SISTEMAS</a:t>
            </a:r>
            <a:endParaRPr lang="es-AR" dirty="0"/>
          </a:p>
        </p:txBody>
      </p:sp>
    </p:spTree>
  </p:cSld>
  <p:clrMapOvr>
    <a:masterClrMapping/>
  </p:clrMapOvr>
  <p:transition spd="slow" advTm="7000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85852" y="1142984"/>
            <a:ext cx="7129458" cy="3000397"/>
          </a:xfrm>
        </p:spPr>
        <p:txBody>
          <a:bodyPr>
            <a:normAutofit/>
          </a:bodyPr>
          <a:lstStyle/>
          <a:p>
            <a:r>
              <a:rPr lang="es-AR" dirty="0" smtClean="0"/>
              <a:t>¿qué signos utilizamos para comprender la organización de los sistemas?</a:t>
            </a:r>
            <a:endParaRPr lang="es-AR" dirty="0"/>
          </a:p>
        </p:txBody>
      </p:sp>
    </p:spTree>
  </p:cSld>
  <p:clrMapOvr>
    <a:masterClrMapping/>
  </p:clrMapOvr>
  <p:transition spd="slow" advTm="10000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928670"/>
            <a:ext cx="7772400" cy="4929221"/>
          </a:xfrm>
        </p:spPr>
        <p:txBody>
          <a:bodyPr>
            <a:normAutofit/>
          </a:bodyPr>
          <a:lstStyle/>
          <a:p>
            <a:r>
              <a:rPr lang="es-AR" dirty="0" smtClean="0"/>
              <a:t>Cuando estudiamos sistemáticamente las organizaciones (por ej. Una empresa) o un producto</a:t>
            </a:r>
            <a:br>
              <a:rPr lang="es-AR" dirty="0" smtClean="0"/>
            </a:br>
            <a:r>
              <a:rPr lang="es-AR" dirty="0" smtClean="0"/>
              <a:t>identificamos sus partes o subsistemas</a:t>
            </a:r>
            <a:endParaRPr lang="es-AR" dirty="0"/>
          </a:p>
        </p:txBody>
      </p:sp>
    </p:spTree>
  </p:cSld>
  <p:clrMapOvr>
    <a:masterClrMapping/>
  </p:clrMapOvr>
  <p:transition spd="slow" advTm="10000"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500034" y="1000108"/>
            <a:ext cx="8062912" cy="3714776"/>
          </a:xfrm>
        </p:spPr>
        <p:txBody>
          <a:bodyPr>
            <a:normAutofit/>
          </a:bodyPr>
          <a:lstStyle/>
          <a:p>
            <a:r>
              <a:rPr lang="es-AR" dirty="0" smtClean="0"/>
              <a:t>Y establecemos posteriormente entre ellos sus relaciones en términos de materia, energía e información (flujos). </a:t>
            </a:r>
            <a:endParaRPr lang="es-AR" dirty="0"/>
          </a:p>
        </p:txBody>
      </p:sp>
    </p:spTree>
  </p:cSld>
  <p:clrMapOvr>
    <a:masterClrMapping/>
  </p:clrMapOvr>
  <p:transition spd="slow" advTm="9000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14612" y="1571612"/>
            <a:ext cx="5381612" cy="3571900"/>
          </a:xfrm>
        </p:spPr>
        <p:txBody>
          <a:bodyPr/>
          <a:lstStyle/>
          <a:p>
            <a:r>
              <a:rPr lang="es-AR" dirty="0" smtClean="0"/>
              <a:t>Para ello nos valemos de estos signos</a:t>
            </a:r>
            <a:endParaRPr lang="es-AR" dirty="0"/>
          </a:p>
        </p:txBody>
      </p:sp>
    </p:spTree>
  </p:cSld>
  <p:clrMapOvr>
    <a:masterClrMapping/>
  </p:clrMapOvr>
  <p:transition spd="slow" advTm="5000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714876" y="642918"/>
            <a:ext cx="2714644" cy="2000264"/>
          </a:xfrm>
        </p:spPr>
        <p:txBody>
          <a:bodyPr>
            <a:normAutofit/>
          </a:bodyPr>
          <a:lstStyle/>
          <a:p>
            <a:r>
              <a:rPr lang="es-AR" sz="2800" b="1" u="sng" dirty="0" smtClean="0"/>
              <a:t>NUBE:</a:t>
            </a:r>
            <a:r>
              <a:rPr lang="es-AR" sz="2800" dirty="0" smtClean="0"/>
              <a:t> se utiliza  para representar una fuente de energía </a:t>
            </a:r>
            <a:endParaRPr lang="es-AR" sz="2800" dirty="0"/>
          </a:p>
        </p:txBody>
      </p:sp>
      <p:sp>
        <p:nvSpPr>
          <p:cNvPr id="5" name="4 Nube"/>
          <p:cNvSpPr/>
          <p:nvPr/>
        </p:nvSpPr>
        <p:spPr>
          <a:xfrm>
            <a:off x="1357290" y="857232"/>
            <a:ext cx="2428860" cy="142876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1142976" y="3929066"/>
            <a:ext cx="2643206" cy="15716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2 Marcador de texto"/>
          <p:cNvSpPr txBox="1">
            <a:spLocks/>
          </p:cNvSpPr>
          <p:nvPr/>
        </p:nvSpPr>
        <p:spPr>
          <a:xfrm>
            <a:off x="4786314" y="3714752"/>
            <a:ext cx="3500462" cy="2286016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AR" sz="2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BLOQUE:</a:t>
            </a:r>
            <a:r>
              <a:rPr kumimoji="0" lang="es-A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CONSTITUYE UN SUBSISTEMA DEL PRODUCTO.</a:t>
            </a:r>
          </a:p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A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 ÉL SE PRODUCEN TRANSFORMACIONES DE MATERIA, ENERGÍA O INFORMACIÓN</a:t>
            </a:r>
            <a:endParaRPr kumimoji="0" lang="es-A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Tm="10000"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928926" y="357166"/>
            <a:ext cx="4929222" cy="1500198"/>
          </a:xfrm>
        </p:spPr>
        <p:txBody>
          <a:bodyPr>
            <a:normAutofit/>
          </a:bodyPr>
          <a:lstStyle/>
          <a:p>
            <a:r>
              <a:rPr lang="es-AR" b="1" u="sng" dirty="0" smtClean="0"/>
              <a:t>VÁLVULAS</a:t>
            </a:r>
            <a:r>
              <a:rPr lang="es-AR" dirty="0" smtClean="0"/>
              <a:t>: Se encargan de regular el flujo de materia, energía . Para el control de su función se requiere de información de un usuario o de algún elemento</a:t>
            </a:r>
          </a:p>
        </p:txBody>
      </p:sp>
      <p:sp>
        <p:nvSpPr>
          <p:cNvPr id="5" name="4 Triángulo isósceles"/>
          <p:cNvSpPr/>
          <p:nvPr/>
        </p:nvSpPr>
        <p:spPr>
          <a:xfrm rot="16200000">
            <a:off x="1449754" y="693332"/>
            <a:ext cx="784256" cy="683429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Triángulo isósceles"/>
          <p:cNvSpPr/>
          <p:nvPr/>
        </p:nvSpPr>
        <p:spPr>
          <a:xfrm rot="5400000">
            <a:off x="806810" y="693332"/>
            <a:ext cx="784256" cy="683429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Flecha derecha"/>
          <p:cNvSpPr/>
          <p:nvPr/>
        </p:nvSpPr>
        <p:spPr>
          <a:xfrm>
            <a:off x="642910" y="2214554"/>
            <a:ext cx="2000264" cy="78581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2 Marcador de texto"/>
          <p:cNvSpPr txBox="1">
            <a:spLocks/>
          </p:cNvSpPr>
          <p:nvPr/>
        </p:nvSpPr>
        <p:spPr>
          <a:xfrm>
            <a:off x="3143240" y="2214554"/>
            <a:ext cx="4929222" cy="4643446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s-AR" sz="2000" b="1" u="sng" dirty="0" smtClean="0"/>
              <a:t>FLUJOS DE MATERIA</a:t>
            </a:r>
            <a:r>
              <a:rPr lang="es-AR" sz="2000" dirty="0" smtClean="0"/>
              <a:t>:  constituye la vía por la que se transporta la materia.</a:t>
            </a:r>
          </a:p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lang="es-AR" sz="2000" dirty="0" smtClean="0"/>
          </a:p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AR" sz="2000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s-AR" sz="2000" b="1" u="sng" dirty="0" smtClean="0"/>
              <a:t>FLUJO DE INFORMACIÓN</a:t>
            </a:r>
            <a:r>
              <a:rPr lang="es-AR" sz="2000" dirty="0" smtClean="0"/>
              <a:t>: Constituye la vía porque se transporta la materia.</a:t>
            </a:r>
          </a:p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lang="es-AR" sz="2000" dirty="0" smtClean="0"/>
          </a:p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lang="es-AR" sz="2000" dirty="0"/>
          </a:p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s-AR" sz="2000" b="1" u="sng" dirty="0" smtClean="0"/>
              <a:t>FLUJO DE ENERGÍA</a:t>
            </a:r>
            <a:r>
              <a:rPr lang="es-AR" sz="2000" dirty="0" smtClean="0"/>
              <a:t>: Constituye una vía por la que s transporta la materia. </a:t>
            </a:r>
            <a:endParaRPr kumimoji="0" lang="es-AR" sz="200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785786" y="5429264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714348" y="4143380"/>
            <a:ext cx="21431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071538" y="4143380"/>
            <a:ext cx="21431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500166" y="4143380"/>
            <a:ext cx="21431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>
            <a:off x="1928794" y="414338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3000"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55</TotalTime>
  <Words>161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Viajes</vt:lpstr>
      <vt:lpstr>COLEGIO DEL PRADO TECNOLOGÍA  3° AÑO  </vt:lpstr>
      <vt:lpstr>SIMBOLOGÍA DE LOS SISTEMAS</vt:lpstr>
      <vt:lpstr>¿qué signos utilizamos para comprender la organización de los sistemas?</vt:lpstr>
      <vt:lpstr>Cuando estudiamos sistemáticamente las organizaciones (por ej. Una empresa) o un producto identificamos sus partes o subsistemas</vt:lpstr>
      <vt:lpstr>Y establecemos posteriormente entre ellos sus relaciones en términos de materia, energía e información (flujos). </vt:lpstr>
      <vt:lpstr>Para ello nos valemos de estos signos</vt:lpstr>
      <vt:lpstr>Diapositiva 7</vt:lpstr>
      <vt:lpstr>Diapositiva 8</vt:lpstr>
    </vt:vector>
  </TitlesOfParts>
  <Company>SystemNet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SIMBOLOGÍA DE LOS SISTEMAS</dc:title>
  <dc:creator>NETBOOK</dc:creator>
  <cp:lastModifiedBy>NETBOOK</cp:lastModifiedBy>
  <cp:revision>9</cp:revision>
  <dcterms:created xsi:type="dcterms:W3CDTF">2020-05-06T12:08:53Z</dcterms:created>
  <dcterms:modified xsi:type="dcterms:W3CDTF">2020-05-06T13:04:53Z</dcterms:modified>
</cp:coreProperties>
</file>