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7" r:id="rId1"/>
  </p:sldMasterIdLst>
  <p:notesMasterIdLst>
    <p:notesMasterId r:id="rId14"/>
  </p:notesMasterIdLst>
  <p:sldIdLst>
    <p:sldId id="256" r:id="rId2"/>
    <p:sldId id="262" r:id="rId3"/>
    <p:sldId id="295" r:id="rId4"/>
    <p:sldId id="303" r:id="rId5"/>
    <p:sldId id="259" r:id="rId6"/>
    <p:sldId id="301" r:id="rId7"/>
    <p:sldId id="302" r:id="rId8"/>
    <p:sldId id="298" r:id="rId9"/>
    <p:sldId id="304" r:id="rId10"/>
    <p:sldId id="306" r:id="rId11"/>
    <p:sldId id="307" r:id="rId12"/>
    <p:sldId id="308" r:id="rId13"/>
  </p:sldIdLst>
  <p:sldSz cx="9144000" cy="5143500" type="screen16x9"/>
  <p:notesSz cx="6858000" cy="9144000"/>
  <p:embeddedFontLst>
    <p:embeddedFont>
      <p:font typeface="Sniglet" charset="0"/>
      <p:regular r:id="rId15"/>
    </p:embeddedFont>
    <p:embeddedFont>
      <p:font typeface="Walter Turncoat" charset="0"/>
      <p:regular r:id="rId16"/>
    </p:embeddedFont>
    <p:embeddedFont>
      <p:font typeface="Vijaya" pitchFamily="34" charset="0"/>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C1F18532-E75D-4193-B41A-7E7E70D7C104}">
  <a:tblStyle styleId="{C1F18532-E75D-4193-B41A-7E7E70D7C104}" styleName="Table_0">
    <a:wholeTbl>
      <a:tcTxStyle>
        <a:font>
          <a:latin typeface="Arial"/>
          <a:ea typeface="Arial"/>
          <a:cs typeface="Arial"/>
        </a:font>
        <a:srgbClr val="000000"/>
      </a:tcTxStyle>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65" autoAdjust="0"/>
    <p:restoredTop sz="94660"/>
  </p:normalViewPr>
  <p:slideViewPr>
    <p:cSldViewPr>
      <p:cViewPr>
        <p:scale>
          <a:sx n="70" d="100"/>
          <a:sy n="70" d="100"/>
        </p:scale>
        <p:origin x="-1380" y="-55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3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205246753"/>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 name="Shape 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 name="Shape 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 name="Shape 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 name="Shape 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 name="Shape 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 name="Shape 6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 name="Shape 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 name="Shape 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 name="Shape 6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 name="Shape 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685800" y="1991813"/>
            <a:ext cx="7772400" cy="1159800"/>
          </a:xfrm>
          <a:prstGeom prst="rect">
            <a:avLst/>
          </a:prstGeom>
        </p:spPr>
        <p:txBody>
          <a:bodyPr spcFirstLastPara="1" wrap="square" lIns="91425" tIns="91425" rIns="91425" bIns="91425" anchor="ctr" anchorCtr="0"/>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Subtitle">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685800" y="1964342"/>
            <a:ext cx="7772400" cy="1159800"/>
          </a:xfrm>
          <a:prstGeom prst="rect">
            <a:avLst/>
          </a:prstGeom>
        </p:spPr>
        <p:txBody>
          <a:bodyPr spcFirstLastPara="1" wrap="square" lIns="91425" tIns="91425" rIns="91425" bIns="91425" anchor="b" anchorCtr="0"/>
          <a:lstStyle>
            <a:lvl1pPr lvl="0" algn="ctr" rtl="0">
              <a:spcBef>
                <a:spcPts val="0"/>
              </a:spcBef>
              <a:spcAft>
                <a:spcPts val="0"/>
              </a:spcAft>
              <a:buSzPts val="4800"/>
              <a:buNone/>
              <a:defRPr sz="4800"/>
            </a:lvl1pPr>
            <a:lvl2pPr lvl="1" algn="ctr" rtl="0">
              <a:spcBef>
                <a:spcPts val="0"/>
              </a:spcBef>
              <a:spcAft>
                <a:spcPts val="0"/>
              </a:spcAft>
              <a:buSzPts val="4800"/>
              <a:buNone/>
              <a:defRPr sz="4800"/>
            </a:lvl2pPr>
            <a:lvl3pPr lvl="2" algn="ctr" rtl="0">
              <a:spcBef>
                <a:spcPts val="0"/>
              </a:spcBef>
              <a:spcAft>
                <a:spcPts val="0"/>
              </a:spcAft>
              <a:buSzPts val="4800"/>
              <a:buNone/>
              <a:defRPr sz="4800"/>
            </a:lvl3pPr>
            <a:lvl4pPr lvl="3" algn="ctr" rtl="0">
              <a:spcBef>
                <a:spcPts val="0"/>
              </a:spcBef>
              <a:spcAft>
                <a:spcPts val="0"/>
              </a:spcAft>
              <a:buSzPts val="4800"/>
              <a:buNone/>
              <a:defRPr sz="4800"/>
            </a:lvl4pPr>
            <a:lvl5pPr lvl="4" algn="ctr" rtl="0">
              <a:spcBef>
                <a:spcPts val="0"/>
              </a:spcBef>
              <a:spcAft>
                <a:spcPts val="0"/>
              </a:spcAft>
              <a:buSzPts val="4800"/>
              <a:buNone/>
              <a:defRPr sz="4800"/>
            </a:lvl5pPr>
            <a:lvl6pPr lvl="5" algn="ctr" rtl="0">
              <a:spcBef>
                <a:spcPts val="0"/>
              </a:spcBef>
              <a:spcAft>
                <a:spcPts val="0"/>
              </a:spcAft>
              <a:buSzPts val="4800"/>
              <a:buNone/>
              <a:defRPr sz="4800"/>
            </a:lvl6pPr>
            <a:lvl7pPr lvl="6" algn="ctr" rtl="0">
              <a:spcBef>
                <a:spcPts val="0"/>
              </a:spcBef>
              <a:spcAft>
                <a:spcPts val="0"/>
              </a:spcAft>
              <a:buSzPts val="4800"/>
              <a:buNone/>
              <a:defRPr sz="4800"/>
            </a:lvl7pPr>
            <a:lvl8pPr lvl="7" algn="ctr" rtl="0">
              <a:spcBef>
                <a:spcPts val="0"/>
              </a:spcBef>
              <a:spcAft>
                <a:spcPts val="0"/>
              </a:spcAft>
              <a:buSzPts val="4800"/>
              <a:buNone/>
              <a:defRPr sz="4800"/>
            </a:lvl8pPr>
            <a:lvl9pPr lvl="8" algn="ctr" rtl="0">
              <a:spcBef>
                <a:spcPts val="0"/>
              </a:spcBef>
              <a:spcAft>
                <a:spcPts val="0"/>
              </a:spcAft>
              <a:buSzPts val="4800"/>
              <a:buNone/>
              <a:defRPr sz="4800"/>
            </a:lvl9pPr>
          </a:lstStyle>
          <a:p>
            <a:endParaRPr/>
          </a:p>
        </p:txBody>
      </p:sp>
      <p:sp>
        <p:nvSpPr>
          <p:cNvPr id="12" name="Shape 12"/>
          <p:cNvSpPr txBox="1">
            <a:spLocks noGrp="1"/>
          </p:cNvSpPr>
          <p:nvPr>
            <p:ph type="subTitle" idx="1"/>
          </p:nvPr>
        </p:nvSpPr>
        <p:spPr>
          <a:xfrm>
            <a:off x="685800" y="3144853"/>
            <a:ext cx="7772400" cy="784800"/>
          </a:xfrm>
          <a:prstGeom prst="rect">
            <a:avLst/>
          </a:prstGeom>
        </p:spPr>
        <p:txBody>
          <a:bodyPr spcFirstLastPara="1" wrap="square" lIns="91425" tIns="91425" rIns="91425" bIns="91425" anchor="t" anchorCtr="0"/>
          <a:lstStyle>
            <a:lvl1pPr lvl="0" algn="ctr" rtl="0">
              <a:spcBef>
                <a:spcPts val="0"/>
              </a:spcBef>
              <a:spcAft>
                <a:spcPts val="0"/>
              </a:spcAft>
              <a:buSzPts val="2000"/>
              <a:buNone/>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3"/>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blipFill dpi="0" rotWithShape="1">
          <a:blip r:embed="rId5"/>
          <a:srcRect/>
          <a:tile tx="0" ty="0" sx="100000" sy="100000" flip="none" algn="tl"/>
        </a:blip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6025" y="967975"/>
            <a:ext cx="9156000" cy="857400"/>
          </a:xfrm>
          <a:prstGeom prst="rect">
            <a:avLst/>
          </a:prstGeom>
          <a:noFill/>
          <a:ln>
            <a:noFill/>
          </a:ln>
        </p:spPr>
        <p:txBody>
          <a:bodyPr spcFirstLastPara="1" wrap="square" lIns="91425" tIns="91425" rIns="91425" bIns="91425" anchor="t" anchorCtr="0"/>
          <a:lstStyle>
            <a:lvl1pPr lvl="0" algn="ctr">
              <a:spcBef>
                <a:spcPts val="0"/>
              </a:spcBef>
              <a:spcAft>
                <a:spcPts val="0"/>
              </a:spcAft>
              <a:buClr>
                <a:srgbClr val="FFFFFF"/>
              </a:buClr>
              <a:buSzPts val="2600"/>
              <a:buFont typeface="Walter Turncoat"/>
              <a:buNone/>
              <a:defRPr sz="2600">
                <a:solidFill>
                  <a:srgbClr val="FFFFFF"/>
                </a:solidFill>
                <a:latin typeface="Walter Turncoat"/>
                <a:ea typeface="Walter Turncoat"/>
                <a:cs typeface="Walter Turncoat"/>
                <a:sym typeface="Walter Turncoat"/>
              </a:defRPr>
            </a:lvl1pPr>
            <a:lvl2pPr lvl="1" algn="ctr">
              <a:spcBef>
                <a:spcPts val="0"/>
              </a:spcBef>
              <a:spcAft>
                <a:spcPts val="0"/>
              </a:spcAft>
              <a:buClr>
                <a:srgbClr val="FFFFFF"/>
              </a:buClr>
              <a:buSzPts val="2600"/>
              <a:buFont typeface="Walter Turncoat"/>
              <a:buNone/>
              <a:defRPr sz="2600">
                <a:solidFill>
                  <a:srgbClr val="FFFFFF"/>
                </a:solidFill>
                <a:latin typeface="Walter Turncoat"/>
                <a:ea typeface="Walter Turncoat"/>
                <a:cs typeface="Walter Turncoat"/>
                <a:sym typeface="Walter Turncoat"/>
              </a:defRPr>
            </a:lvl2pPr>
            <a:lvl3pPr lvl="2" algn="ctr">
              <a:spcBef>
                <a:spcPts val="0"/>
              </a:spcBef>
              <a:spcAft>
                <a:spcPts val="0"/>
              </a:spcAft>
              <a:buClr>
                <a:srgbClr val="FFFFFF"/>
              </a:buClr>
              <a:buSzPts val="2600"/>
              <a:buFont typeface="Walter Turncoat"/>
              <a:buNone/>
              <a:defRPr sz="2600">
                <a:solidFill>
                  <a:srgbClr val="FFFFFF"/>
                </a:solidFill>
                <a:latin typeface="Walter Turncoat"/>
                <a:ea typeface="Walter Turncoat"/>
                <a:cs typeface="Walter Turncoat"/>
                <a:sym typeface="Walter Turncoat"/>
              </a:defRPr>
            </a:lvl3pPr>
            <a:lvl4pPr lvl="3" algn="ctr">
              <a:spcBef>
                <a:spcPts val="0"/>
              </a:spcBef>
              <a:spcAft>
                <a:spcPts val="0"/>
              </a:spcAft>
              <a:buClr>
                <a:srgbClr val="FFFFFF"/>
              </a:buClr>
              <a:buSzPts val="2600"/>
              <a:buFont typeface="Walter Turncoat"/>
              <a:buNone/>
              <a:defRPr sz="2600">
                <a:solidFill>
                  <a:srgbClr val="FFFFFF"/>
                </a:solidFill>
                <a:latin typeface="Walter Turncoat"/>
                <a:ea typeface="Walter Turncoat"/>
                <a:cs typeface="Walter Turncoat"/>
                <a:sym typeface="Walter Turncoat"/>
              </a:defRPr>
            </a:lvl4pPr>
            <a:lvl5pPr lvl="4" algn="ctr">
              <a:spcBef>
                <a:spcPts val="0"/>
              </a:spcBef>
              <a:spcAft>
                <a:spcPts val="0"/>
              </a:spcAft>
              <a:buClr>
                <a:srgbClr val="FFFFFF"/>
              </a:buClr>
              <a:buSzPts val="2600"/>
              <a:buFont typeface="Walter Turncoat"/>
              <a:buNone/>
              <a:defRPr sz="2600">
                <a:solidFill>
                  <a:srgbClr val="FFFFFF"/>
                </a:solidFill>
                <a:latin typeface="Walter Turncoat"/>
                <a:ea typeface="Walter Turncoat"/>
                <a:cs typeface="Walter Turncoat"/>
                <a:sym typeface="Walter Turncoat"/>
              </a:defRPr>
            </a:lvl5pPr>
            <a:lvl6pPr lvl="5" algn="ctr">
              <a:spcBef>
                <a:spcPts val="0"/>
              </a:spcBef>
              <a:spcAft>
                <a:spcPts val="0"/>
              </a:spcAft>
              <a:buClr>
                <a:srgbClr val="FFFFFF"/>
              </a:buClr>
              <a:buSzPts val="2600"/>
              <a:buFont typeface="Walter Turncoat"/>
              <a:buNone/>
              <a:defRPr sz="2600">
                <a:solidFill>
                  <a:srgbClr val="FFFFFF"/>
                </a:solidFill>
                <a:latin typeface="Walter Turncoat"/>
                <a:ea typeface="Walter Turncoat"/>
                <a:cs typeface="Walter Turncoat"/>
                <a:sym typeface="Walter Turncoat"/>
              </a:defRPr>
            </a:lvl6pPr>
            <a:lvl7pPr lvl="6" algn="ctr">
              <a:spcBef>
                <a:spcPts val="0"/>
              </a:spcBef>
              <a:spcAft>
                <a:spcPts val="0"/>
              </a:spcAft>
              <a:buClr>
                <a:srgbClr val="FFFFFF"/>
              </a:buClr>
              <a:buSzPts val="2600"/>
              <a:buFont typeface="Walter Turncoat"/>
              <a:buNone/>
              <a:defRPr sz="2600">
                <a:solidFill>
                  <a:srgbClr val="FFFFFF"/>
                </a:solidFill>
                <a:latin typeface="Walter Turncoat"/>
                <a:ea typeface="Walter Turncoat"/>
                <a:cs typeface="Walter Turncoat"/>
                <a:sym typeface="Walter Turncoat"/>
              </a:defRPr>
            </a:lvl7pPr>
            <a:lvl8pPr lvl="7" algn="ctr">
              <a:spcBef>
                <a:spcPts val="0"/>
              </a:spcBef>
              <a:spcAft>
                <a:spcPts val="0"/>
              </a:spcAft>
              <a:buClr>
                <a:srgbClr val="FFFFFF"/>
              </a:buClr>
              <a:buSzPts val="2600"/>
              <a:buFont typeface="Walter Turncoat"/>
              <a:buNone/>
              <a:defRPr sz="2600">
                <a:solidFill>
                  <a:srgbClr val="FFFFFF"/>
                </a:solidFill>
                <a:latin typeface="Walter Turncoat"/>
                <a:ea typeface="Walter Turncoat"/>
                <a:cs typeface="Walter Turncoat"/>
                <a:sym typeface="Walter Turncoat"/>
              </a:defRPr>
            </a:lvl8pPr>
            <a:lvl9pPr lvl="8" algn="ctr">
              <a:spcBef>
                <a:spcPts val="0"/>
              </a:spcBef>
              <a:spcAft>
                <a:spcPts val="0"/>
              </a:spcAft>
              <a:buClr>
                <a:srgbClr val="FFFFFF"/>
              </a:buClr>
              <a:buSzPts val="2600"/>
              <a:buFont typeface="Walter Turncoat"/>
              <a:buNone/>
              <a:defRPr sz="2600">
                <a:solidFill>
                  <a:srgbClr val="FFFFFF"/>
                </a:solidFill>
                <a:latin typeface="Walter Turncoat"/>
                <a:ea typeface="Walter Turncoat"/>
                <a:cs typeface="Walter Turncoat"/>
                <a:sym typeface="Walter Turncoat"/>
              </a:defRPr>
            </a:lvl9pPr>
          </a:lstStyle>
          <a:p>
            <a:endParaRPr/>
          </a:p>
        </p:txBody>
      </p:sp>
      <p:sp>
        <p:nvSpPr>
          <p:cNvPr id="7" name="Shape 7"/>
          <p:cNvSpPr txBox="1">
            <a:spLocks noGrp="1"/>
          </p:cNvSpPr>
          <p:nvPr>
            <p:ph type="body" idx="1"/>
          </p:nvPr>
        </p:nvSpPr>
        <p:spPr>
          <a:xfrm>
            <a:off x="457200" y="1563400"/>
            <a:ext cx="8229600" cy="2503200"/>
          </a:xfrm>
          <a:prstGeom prst="rect">
            <a:avLst/>
          </a:prstGeom>
          <a:noFill/>
          <a:ln>
            <a:noFill/>
          </a:ln>
        </p:spPr>
        <p:txBody>
          <a:bodyPr spcFirstLastPara="1" wrap="square" lIns="91425" tIns="91425" rIns="91425" bIns="91425" anchor="t" anchorCtr="0"/>
          <a:lstStyle>
            <a:lvl1pPr marL="457200" lvl="0" indent="-355600">
              <a:spcBef>
                <a:spcPts val="600"/>
              </a:spcBef>
              <a:spcAft>
                <a:spcPts val="0"/>
              </a:spcAft>
              <a:buClr>
                <a:srgbClr val="FFFFFF"/>
              </a:buClr>
              <a:buSzPts val="2000"/>
              <a:buFont typeface="Sniglet"/>
              <a:buChar char="✘"/>
              <a:defRPr sz="2000">
                <a:solidFill>
                  <a:srgbClr val="FFFFFF"/>
                </a:solidFill>
                <a:latin typeface="Sniglet"/>
                <a:ea typeface="Sniglet"/>
                <a:cs typeface="Sniglet"/>
                <a:sym typeface="Sniglet"/>
              </a:defRPr>
            </a:lvl1pPr>
            <a:lvl2pPr marL="914400" lvl="1" indent="-355600">
              <a:spcBef>
                <a:spcPts val="0"/>
              </a:spcBef>
              <a:spcAft>
                <a:spcPts val="0"/>
              </a:spcAft>
              <a:buClr>
                <a:srgbClr val="FFFFFF"/>
              </a:buClr>
              <a:buSzPts val="2000"/>
              <a:buFont typeface="Sniglet"/>
              <a:buChar char="○"/>
              <a:defRPr sz="2000">
                <a:solidFill>
                  <a:srgbClr val="FFFFFF"/>
                </a:solidFill>
                <a:latin typeface="Sniglet"/>
                <a:ea typeface="Sniglet"/>
                <a:cs typeface="Sniglet"/>
                <a:sym typeface="Sniglet"/>
              </a:defRPr>
            </a:lvl2pPr>
            <a:lvl3pPr marL="1371600" lvl="2" indent="-355600">
              <a:spcBef>
                <a:spcPts val="0"/>
              </a:spcBef>
              <a:spcAft>
                <a:spcPts val="0"/>
              </a:spcAft>
              <a:buClr>
                <a:srgbClr val="FFFFFF"/>
              </a:buClr>
              <a:buSzPts val="2000"/>
              <a:buFont typeface="Sniglet"/>
              <a:buChar char="■"/>
              <a:defRPr sz="2000">
                <a:solidFill>
                  <a:srgbClr val="FFFFFF"/>
                </a:solidFill>
                <a:latin typeface="Sniglet"/>
                <a:ea typeface="Sniglet"/>
                <a:cs typeface="Sniglet"/>
                <a:sym typeface="Sniglet"/>
              </a:defRPr>
            </a:lvl3pPr>
            <a:lvl4pPr marL="1828800" lvl="3" indent="-355600">
              <a:spcBef>
                <a:spcPts val="0"/>
              </a:spcBef>
              <a:spcAft>
                <a:spcPts val="0"/>
              </a:spcAft>
              <a:buClr>
                <a:srgbClr val="FFFFFF"/>
              </a:buClr>
              <a:buSzPts val="2000"/>
              <a:buFont typeface="Sniglet"/>
              <a:buChar char="●"/>
              <a:defRPr sz="2000">
                <a:solidFill>
                  <a:srgbClr val="FFFFFF"/>
                </a:solidFill>
                <a:latin typeface="Sniglet"/>
                <a:ea typeface="Sniglet"/>
                <a:cs typeface="Sniglet"/>
                <a:sym typeface="Sniglet"/>
              </a:defRPr>
            </a:lvl4pPr>
            <a:lvl5pPr marL="2286000" lvl="4" indent="-355600">
              <a:spcBef>
                <a:spcPts val="0"/>
              </a:spcBef>
              <a:spcAft>
                <a:spcPts val="0"/>
              </a:spcAft>
              <a:buClr>
                <a:srgbClr val="FFFFFF"/>
              </a:buClr>
              <a:buSzPts val="2000"/>
              <a:buFont typeface="Sniglet"/>
              <a:buChar char="○"/>
              <a:defRPr sz="2000">
                <a:solidFill>
                  <a:srgbClr val="FFFFFF"/>
                </a:solidFill>
                <a:latin typeface="Sniglet"/>
                <a:ea typeface="Sniglet"/>
                <a:cs typeface="Sniglet"/>
                <a:sym typeface="Sniglet"/>
              </a:defRPr>
            </a:lvl5pPr>
            <a:lvl6pPr marL="2743200" lvl="5" indent="-355600">
              <a:spcBef>
                <a:spcPts val="0"/>
              </a:spcBef>
              <a:spcAft>
                <a:spcPts val="0"/>
              </a:spcAft>
              <a:buClr>
                <a:srgbClr val="FFFFFF"/>
              </a:buClr>
              <a:buSzPts val="2000"/>
              <a:buFont typeface="Sniglet"/>
              <a:buChar char="■"/>
              <a:defRPr sz="2000">
                <a:solidFill>
                  <a:srgbClr val="FFFFFF"/>
                </a:solidFill>
                <a:latin typeface="Sniglet"/>
                <a:ea typeface="Sniglet"/>
                <a:cs typeface="Sniglet"/>
                <a:sym typeface="Sniglet"/>
              </a:defRPr>
            </a:lvl6pPr>
            <a:lvl7pPr marL="3200400" lvl="6" indent="-355600">
              <a:spcBef>
                <a:spcPts val="0"/>
              </a:spcBef>
              <a:spcAft>
                <a:spcPts val="0"/>
              </a:spcAft>
              <a:buClr>
                <a:srgbClr val="FFFFFF"/>
              </a:buClr>
              <a:buSzPts val="2000"/>
              <a:buFont typeface="Sniglet"/>
              <a:buChar char="●"/>
              <a:defRPr sz="2000">
                <a:solidFill>
                  <a:srgbClr val="FFFFFF"/>
                </a:solidFill>
                <a:latin typeface="Sniglet"/>
                <a:ea typeface="Sniglet"/>
                <a:cs typeface="Sniglet"/>
                <a:sym typeface="Sniglet"/>
              </a:defRPr>
            </a:lvl7pPr>
            <a:lvl8pPr marL="3657600" lvl="7" indent="-355600">
              <a:spcBef>
                <a:spcPts val="0"/>
              </a:spcBef>
              <a:spcAft>
                <a:spcPts val="0"/>
              </a:spcAft>
              <a:buClr>
                <a:srgbClr val="FFFFFF"/>
              </a:buClr>
              <a:buSzPts val="2000"/>
              <a:buFont typeface="Sniglet"/>
              <a:buChar char="○"/>
              <a:defRPr sz="2000">
                <a:solidFill>
                  <a:srgbClr val="FFFFFF"/>
                </a:solidFill>
                <a:latin typeface="Sniglet"/>
                <a:ea typeface="Sniglet"/>
                <a:cs typeface="Sniglet"/>
                <a:sym typeface="Sniglet"/>
              </a:defRPr>
            </a:lvl8pPr>
            <a:lvl9pPr marL="4114800" lvl="8" indent="-355600">
              <a:spcBef>
                <a:spcPts val="0"/>
              </a:spcBef>
              <a:spcAft>
                <a:spcPts val="0"/>
              </a:spcAft>
              <a:buClr>
                <a:srgbClr val="FFFFFF"/>
              </a:buClr>
              <a:buSzPts val="2000"/>
              <a:buFont typeface="Sniglet"/>
              <a:buChar char="■"/>
              <a:defRPr sz="2000">
                <a:solidFill>
                  <a:srgbClr val="FFFFFF"/>
                </a:solidFill>
                <a:latin typeface="Sniglet"/>
                <a:ea typeface="Sniglet"/>
                <a:cs typeface="Sniglet"/>
                <a:sym typeface="Snigle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6" r:id="rId3"/>
  </p:sldLayoutIdLst>
  <p:transition>
    <p:fade thruBlk="1"/>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ailto:profe.ana.r.miranda@gmail.com"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s://www.qr-code-generator.com/" TargetMode="External"/><Relationship Id="rId7" Type="http://schemas.openxmlformats.org/officeDocument/2006/relationships/hyperlink" Target="https://qrcode.kaywa.com/"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es.qr-code-generator.com/" TargetMode="External"/><Relationship Id="rId5" Type="http://schemas.openxmlformats.org/officeDocument/2006/relationships/hyperlink" Target="https://www.unitag.io/es/qrcode" TargetMode="External"/><Relationship Id="rId4" Type="http://schemas.openxmlformats.org/officeDocument/2006/relationships/hyperlink" Target="https://www.qrcode-monkey.com/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4" name="Shape 38"/>
          <p:cNvSpPr txBox="1">
            <a:spLocks noGrp="1"/>
          </p:cNvSpPr>
          <p:nvPr>
            <p:ph type="ctrTitle"/>
          </p:nvPr>
        </p:nvSpPr>
        <p:spPr>
          <a:xfrm>
            <a:off x="357158" y="1643056"/>
            <a:ext cx="7772400" cy="1159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dirty="0" smtClean="0"/>
              <a:t>CÓDIGOS QR </a:t>
            </a:r>
            <a:endParaRPr/>
          </a:p>
        </p:txBody>
      </p:sp>
      <p:sp>
        <p:nvSpPr>
          <p:cNvPr id="5" name="Shape 45"/>
          <p:cNvSpPr/>
          <p:nvPr/>
        </p:nvSpPr>
        <p:spPr>
          <a:xfrm>
            <a:off x="2100218" y="2723059"/>
            <a:ext cx="4286280" cy="214314"/>
          </a:xfrm>
          <a:custGeom>
            <a:avLst/>
            <a:gdLst/>
            <a:ahLst/>
            <a:cxnLst/>
            <a:rect l="0" t="0" r="0" b="0"/>
            <a:pathLst>
              <a:path w="27831" h="2831" extrusionOk="0">
                <a:moveTo>
                  <a:pt x="27264" y="944"/>
                </a:moveTo>
                <a:lnTo>
                  <a:pt x="27359" y="1086"/>
                </a:lnTo>
                <a:lnTo>
                  <a:pt x="27359" y="944"/>
                </a:lnTo>
                <a:close/>
                <a:moveTo>
                  <a:pt x="27359" y="1086"/>
                </a:moveTo>
                <a:lnTo>
                  <a:pt x="27359" y="1133"/>
                </a:lnTo>
                <a:lnTo>
                  <a:pt x="27372" y="1106"/>
                </a:lnTo>
                <a:lnTo>
                  <a:pt x="27372" y="1106"/>
                </a:lnTo>
                <a:lnTo>
                  <a:pt x="27359" y="1086"/>
                </a:lnTo>
                <a:close/>
                <a:moveTo>
                  <a:pt x="27453" y="944"/>
                </a:moveTo>
                <a:lnTo>
                  <a:pt x="27372" y="1106"/>
                </a:lnTo>
                <a:lnTo>
                  <a:pt x="27372" y="1106"/>
                </a:lnTo>
                <a:lnTo>
                  <a:pt x="27453" y="1227"/>
                </a:lnTo>
                <a:lnTo>
                  <a:pt x="27453" y="944"/>
                </a:lnTo>
                <a:close/>
                <a:moveTo>
                  <a:pt x="27642" y="1039"/>
                </a:moveTo>
                <a:lnTo>
                  <a:pt x="27453" y="1227"/>
                </a:lnTo>
                <a:lnTo>
                  <a:pt x="27453" y="1322"/>
                </a:lnTo>
                <a:lnTo>
                  <a:pt x="27453" y="1416"/>
                </a:lnTo>
                <a:lnTo>
                  <a:pt x="27830" y="1416"/>
                </a:lnTo>
                <a:lnTo>
                  <a:pt x="27830" y="1227"/>
                </a:lnTo>
                <a:lnTo>
                  <a:pt x="27736" y="1322"/>
                </a:lnTo>
                <a:lnTo>
                  <a:pt x="27736" y="1227"/>
                </a:lnTo>
                <a:lnTo>
                  <a:pt x="27736" y="1133"/>
                </a:lnTo>
                <a:lnTo>
                  <a:pt x="27642" y="1039"/>
                </a:lnTo>
                <a:close/>
                <a:moveTo>
                  <a:pt x="20189" y="1"/>
                </a:moveTo>
                <a:lnTo>
                  <a:pt x="20095" y="190"/>
                </a:lnTo>
                <a:lnTo>
                  <a:pt x="20000" y="95"/>
                </a:lnTo>
                <a:lnTo>
                  <a:pt x="19906" y="284"/>
                </a:lnTo>
                <a:lnTo>
                  <a:pt x="19812" y="473"/>
                </a:lnTo>
                <a:lnTo>
                  <a:pt x="19529" y="284"/>
                </a:lnTo>
                <a:lnTo>
                  <a:pt x="19340" y="95"/>
                </a:lnTo>
                <a:lnTo>
                  <a:pt x="19246" y="95"/>
                </a:lnTo>
                <a:lnTo>
                  <a:pt x="19246" y="190"/>
                </a:lnTo>
                <a:lnTo>
                  <a:pt x="19151" y="378"/>
                </a:lnTo>
                <a:lnTo>
                  <a:pt x="19434" y="190"/>
                </a:lnTo>
                <a:lnTo>
                  <a:pt x="19246" y="473"/>
                </a:lnTo>
                <a:lnTo>
                  <a:pt x="19434" y="378"/>
                </a:lnTo>
                <a:lnTo>
                  <a:pt x="19434" y="567"/>
                </a:lnTo>
                <a:lnTo>
                  <a:pt x="19151" y="567"/>
                </a:lnTo>
                <a:lnTo>
                  <a:pt x="19151" y="190"/>
                </a:lnTo>
                <a:lnTo>
                  <a:pt x="19057" y="95"/>
                </a:lnTo>
                <a:lnTo>
                  <a:pt x="18963" y="95"/>
                </a:lnTo>
                <a:lnTo>
                  <a:pt x="18774" y="284"/>
                </a:lnTo>
                <a:lnTo>
                  <a:pt x="18680" y="473"/>
                </a:lnTo>
                <a:lnTo>
                  <a:pt x="18585" y="378"/>
                </a:lnTo>
                <a:lnTo>
                  <a:pt x="18491" y="190"/>
                </a:lnTo>
                <a:lnTo>
                  <a:pt x="18397" y="378"/>
                </a:lnTo>
                <a:lnTo>
                  <a:pt x="17925" y="567"/>
                </a:lnTo>
                <a:lnTo>
                  <a:pt x="18019" y="284"/>
                </a:lnTo>
                <a:lnTo>
                  <a:pt x="17831" y="378"/>
                </a:lnTo>
                <a:lnTo>
                  <a:pt x="17642" y="567"/>
                </a:lnTo>
                <a:lnTo>
                  <a:pt x="17642" y="661"/>
                </a:lnTo>
                <a:lnTo>
                  <a:pt x="17453" y="567"/>
                </a:lnTo>
                <a:lnTo>
                  <a:pt x="17170" y="473"/>
                </a:lnTo>
                <a:lnTo>
                  <a:pt x="16699" y="473"/>
                </a:lnTo>
                <a:lnTo>
                  <a:pt x="16699" y="567"/>
                </a:lnTo>
                <a:lnTo>
                  <a:pt x="16604" y="661"/>
                </a:lnTo>
                <a:lnTo>
                  <a:pt x="16416" y="378"/>
                </a:lnTo>
                <a:lnTo>
                  <a:pt x="16227" y="378"/>
                </a:lnTo>
                <a:lnTo>
                  <a:pt x="15661" y="661"/>
                </a:lnTo>
                <a:lnTo>
                  <a:pt x="15661" y="473"/>
                </a:lnTo>
                <a:lnTo>
                  <a:pt x="15567" y="756"/>
                </a:lnTo>
                <a:lnTo>
                  <a:pt x="15378" y="473"/>
                </a:lnTo>
                <a:lnTo>
                  <a:pt x="15567" y="473"/>
                </a:lnTo>
                <a:lnTo>
                  <a:pt x="15472" y="378"/>
                </a:lnTo>
                <a:lnTo>
                  <a:pt x="15378" y="378"/>
                </a:lnTo>
                <a:lnTo>
                  <a:pt x="15189" y="473"/>
                </a:lnTo>
                <a:lnTo>
                  <a:pt x="15000" y="756"/>
                </a:lnTo>
                <a:lnTo>
                  <a:pt x="14906" y="661"/>
                </a:lnTo>
                <a:lnTo>
                  <a:pt x="14812" y="473"/>
                </a:lnTo>
                <a:lnTo>
                  <a:pt x="14529" y="756"/>
                </a:lnTo>
                <a:lnTo>
                  <a:pt x="14623" y="567"/>
                </a:lnTo>
                <a:lnTo>
                  <a:pt x="14529" y="661"/>
                </a:lnTo>
                <a:lnTo>
                  <a:pt x="14340" y="756"/>
                </a:lnTo>
                <a:lnTo>
                  <a:pt x="14340" y="567"/>
                </a:lnTo>
                <a:lnTo>
                  <a:pt x="14246" y="473"/>
                </a:lnTo>
                <a:lnTo>
                  <a:pt x="13963" y="378"/>
                </a:lnTo>
                <a:lnTo>
                  <a:pt x="13585" y="284"/>
                </a:lnTo>
                <a:lnTo>
                  <a:pt x="13302" y="284"/>
                </a:lnTo>
                <a:lnTo>
                  <a:pt x="13302" y="378"/>
                </a:lnTo>
                <a:lnTo>
                  <a:pt x="13302" y="473"/>
                </a:lnTo>
                <a:lnTo>
                  <a:pt x="13208" y="473"/>
                </a:lnTo>
                <a:lnTo>
                  <a:pt x="13208" y="661"/>
                </a:lnTo>
                <a:lnTo>
                  <a:pt x="13114" y="661"/>
                </a:lnTo>
                <a:lnTo>
                  <a:pt x="13019" y="567"/>
                </a:lnTo>
                <a:lnTo>
                  <a:pt x="12925" y="378"/>
                </a:lnTo>
                <a:lnTo>
                  <a:pt x="12831" y="95"/>
                </a:lnTo>
                <a:lnTo>
                  <a:pt x="12831" y="378"/>
                </a:lnTo>
                <a:lnTo>
                  <a:pt x="12736" y="378"/>
                </a:lnTo>
                <a:lnTo>
                  <a:pt x="12642" y="284"/>
                </a:lnTo>
                <a:lnTo>
                  <a:pt x="12548" y="190"/>
                </a:lnTo>
                <a:lnTo>
                  <a:pt x="12265" y="190"/>
                </a:lnTo>
                <a:lnTo>
                  <a:pt x="12170" y="473"/>
                </a:lnTo>
                <a:lnTo>
                  <a:pt x="12076" y="378"/>
                </a:lnTo>
                <a:lnTo>
                  <a:pt x="11887" y="284"/>
                </a:lnTo>
                <a:lnTo>
                  <a:pt x="11510" y="378"/>
                </a:lnTo>
                <a:lnTo>
                  <a:pt x="10755" y="661"/>
                </a:lnTo>
                <a:lnTo>
                  <a:pt x="10661" y="473"/>
                </a:lnTo>
                <a:lnTo>
                  <a:pt x="10567" y="378"/>
                </a:lnTo>
                <a:lnTo>
                  <a:pt x="10095" y="378"/>
                </a:lnTo>
                <a:lnTo>
                  <a:pt x="9529" y="473"/>
                </a:lnTo>
                <a:lnTo>
                  <a:pt x="9340" y="473"/>
                </a:lnTo>
                <a:lnTo>
                  <a:pt x="9152" y="378"/>
                </a:lnTo>
                <a:lnTo>
                  <a:pt x="9152" y="473"/>
                </a:lnTo>
                <a:lnTo>
                  <a:pt x="9152" y="567"/>
                </a:lnTo>
                <a:lnTo>
                  <a:pt x="8963" y="661"/>
                </a:lnTo>
                <a:lnTo>
                  <a:pt x="8869" y="567"/>
                </a:lnTo>
                <a:lnTo>
                  <a:pt x="8680" y="473"/>
                </a:lnTo>
                <a:lnTo>
                  <a:pt x="8680" y="756"/>
                </a:lnTo>
                <a:lnTo>
                  <a:pt x="8491" y="661"/>
                </a:lnTo>
                <a:lnTo>
                  <a:pt x="8208" y="567"/>
                </a:lnTo>
                <a:lnTo>
                  <a:pt x="7925" y="661"/>
                </a:lnTo>
                <a:lnTo>
                  <a:pt x="7831" y="756"/>
                </a:lnTo>
                <a:lnTo>
                  <a:pt x="7548" y="567"/>
                </a:lnTo>
                <a:lnTo>
                  <a:pt x="7359" y="473"/>
                </a:lnTo>
                <a:lnTo>
                  <a:pt x="7170" y="944"/>
                </a:lnTo>
                <a:lnTo>
                  <a:pt x="6982" y="661"/>
                </a:lnTo>
                <a:lnTo>
                  <a:pt x="6793" y="661"/>
                </a:lnTo>
                <a:lnTo>
                  <a:pt x="6604" y="756"/>
                </a:lnTo>
                <a:lnTo>
                  <a:pt x="6510" y="661"/>
                </a:lnTo>
                <a:lnTo>
                  <a:pt x="6416" y="756"/>
                </a:lnTo>
                <a:lnTo>
                  <a:pt x="6038" y="944"/>
                </a:lnTo>
                <a:lnTo>
                  <a:pt x="6038" y="1039"/>
                </a:lnTo>
                <a:lnTo>
                  <a:pt x="5850" y="1133"/>
                </a:lnTo>
                <a:lnTo>
                  <a:pt x="5850" y="1039"/>
                </a:lnTo>
                <a:lnTo>
                  <a:pt x="5755" y="1039"/>
                </a:lnTo>
                <a:lnTo>
                  <a:pt x="5567" y="1227"/>
                </a:lnTo>
                <a:lnTo>
                  <a:pt x="5472" y="1227"/>
                </a:lnTo>
                <a:lnTo>
                  <a:pt x="5378" y="1039"/>
                </a:lnTo>
                <a:lnTo>
                  <a:pt x="5378" y="1133"/>
                </a:lnTo>
                <a:lnTo>
                  <a:pt x="5189" y="1227"/>
                </a:lnTo>
                <a:lnTo>
                  <a:pt x="5095" y="1133"/>
                </a:lnTo>
                <a:lnTo>
                  <a:pt x="4906" y="1039"/>
                </a:lnTo>
                <a:lnTo>
                  <a:pt x="5189" y="1039"/>
                </a:lnTo>
                <a:lnTo>
                  <a:pt x="5095" y="944"/>
                </a:lnTo>
                <a:lnTo>
                  <a:pt x="5095" y="756"/>
                </a:lnTo>
                <a:lnTo>
                  <a:pt x="5001" y="944"/>
                </a:lnTo>
                <a:lnTo>
                  <a:pt x="4529" y="944"/>
                </a:lnTo>
                <a:lnTo>
                  <a:pt x="4529" y="1133"/>
                </a:lnTo>
                <a:lnTo>
                  <a:pt x="4718" y="1133"/>
                </a:lnTo>
                <a:lnTo>
                  <a:pt x="4623" y="1227"/>
                </a:lnTo>
                <a:lnTo>
                  <a:pt x="4623" y="1133"/>
                </a:lnTo>
                <a:lnTo>
                  <a:pt x="4529" y="1416"/>
                </a:lnTo>
                <a:lnTo>
                  <a:pt x="4340" y="1227"/>
                </a:lnTo>
                <a:lnTo>
                  <a:pt x="4152" y="1039"/>
                </a:lnTo>
                <a:lnTo>
                  <a:pt x="3963" y="1039"/>
                </a:lnTo>
                <a:lnTo>
                  <a:pt x="3774" y="1416"/>
                </a:lnTo>
                <a:lnTo>
                  <a:pt x="3774" y="1322"/>
                </a:lnTo>
                <a:lnTo>
                  <a:pt x="3774" y="1227"/>
                </a:lnTo>
                <a:lnTo>
                  <a:pt x="3680" y="1322"/>
                </a:lnTo>
                <a:lnTo>
                  <a:pt x="3586" y="1510"/>
                </a:lnTo>
                <a:lnTo>
                  <a:pt x="3208" y="1416"/>
                </a:lnTo>
                <a:lnTo>
                  <a:pt x="2454" y="1416"/>
                </a:lnTo>
                <a:lnTo>
                  <a:pt x="1793" y="1510"/>
                </a:lnTo>
                <a:lnTo>
                  <a:pt x="1510" y="1605"/>
                </a:lnTo>
                <a:lnTo>
                  <a:pt x="1321" y="1699"/>
                </a:lnTo>
                <a:lnTo>
                  <a:pt x="1321" y="1605"/>
                </a:lnTo>
                <a:lnTo>
                  <a:pt x="1038" y="1699"/>
                </a:lnTo>
                <a:lnTo>
                  <a:pt x="755" y="1793"/>
                </a:lnTo>
                <a:lnTo>
                  <a:pt x="567" y="1793"/>
                </a:lnTo>
                <a:lnTo>
                  <a:pt x="378" y="1888"/>
                </a:lnTo>
                <a:lnTo>
                  <a:pt x="284" y="1699"/>
                </a:lnTo>
                <a:lnTo>
                  <a:pt x="95" y="1605"/>
                </a:lnTo>
                <a:lnTo>
                  <a:pt x="1" y="1793"/>
                </a:lnTo>
                <a:lnTo>
                  <a:pt x="1" y="2076"/>
                </a:lnTo>
                <a:lnTo>
                  <a:pt x="95" y="2548"/>
                </a:lnTo>
                <a:lnTo>
                  <a:pt x="189" y="2831"/>
                </a:lnTo>
                <a:lnTo>
                  <a:pt x="284" y="2737"/>
                </a:lnTo>
                <a:lnTo>
                  <a:pt x="472" y="2831"/>
                </a:lnTo>
                <a:lnTo>
                  <a:pt x="567" y="2548"/>
                </a:lnTo>
                <a:lnTo>
                  <a:pt x="661" y="2642"/>
                </a:lnTo>
                <a:lnTo>
                  <a:pt x="661" y="2737"/>
                </a:lnTo>
                <a:lnTo>
                  <a:pt x="755" y="2642"/>
                </a:lnTo>
                <a:lnTo>
                  <a:pt x="944" y="2548"/>
                </a:lnTo>
                <a:lnTo>
                  <a:pt x="1227" y="2548"/>
                </a:lnTo>
                <a:lnTo>
                  <a:pt x="1227" y="2642"/>
                </a:lnTo>
                <a:lnTo>
                  <a:pt x="1321" y="2737"/>
                </a:lnTo>
                <a:lnTo>
                  <a:pt x="1416" y="2831"/>
                </a:lnTo>
                <a:lnTo>
                  <a:pt x="1510" y="2642"/>
                </a:lnTo>
                <a:lnTo>
                  <a:pt x="1793" y="2548"/>
                </a:lnTo>
                <a:lnTo>
                  <a:pt x="1699" y="2642"/>
                </a:lnTo>
                <a:lnTo>
                  <a:pt x="1887" y="2737"/>
                </a:lnTo>
                <a:lnTo>
                  <a:pt x="1887" y="2454"/>
                </a:lnTo>
                <a:lnTo>
                  <a:pt x="1982" y="2265"/>
                </a:lnTo>
                <a:lnTo>
                  <a:pt x="2076" y="2737"/>
                </a:lnTo>
                <a:lnTo>
                  <a:pt x="2171" y="2359"/>
                </a:lnTo>
                <a:lnTo>
                  <a:pt x="2265" y="2642"/>
                </a:lnTo>
                <a:lnTo>
                  <a:pt x="2265" y="2548"/>
                </a:lnTo>
                <a:lnTo>
                  <a:pt x="2359" y="2454"/>
                </a:lnTo>
                <a:lnTo>
                  <a:pt x="2454" y="2548"/>
                </a:lnTo>
                <a:lnTo>
                  <a:pt x="2454" y="2737"/>
                </a:lnTo>
                <a:lnTo>
                  <a:pt x="2548" y="2548"/>
                </a:lnTo>
                <a:lnTo>
                  <a:pt x="2548" y="2454"/>
                </a:lnTo>
                <a:lnTo>
                  <a:pt x="2642" y="2548"/>
                </a:lnTo>
                <a:lnTo>
                  <a:pt x="2642" y="2642"/>
                </a:lnTo>
                <a:lnTo>
                  <a:pt x="2831" y="2454"/>
                </a:lnTo>
                <a:lnTo>
                  <a:pt x="3020" y="2454"/>
                </a:lnTo>
                <a:lnTo>
                  <a:pt x="3114" y="2265"/>
                </a:lnTo>
                <a:lnTo>
                  <a:pt x="3114" y="2076"/>
                </a:lnTo>
                <a:lnTo>
                  <a:pt x="3208" y="1982"/>
                </a:lnTo>
                <a:lnTo>
                  <a:pt x="3208" y="2076"/>
                </a:lnTo>
                <a:lnTo>
                  <a:pt x="3208" y="2265"/>
                </a:lnTo>
                <a:lnTo>
                  <a:pt x="3303" y="2076"/>
                </a:lnTo>
                <a:lnTo>
                  <a:pt x="3491" y="2076"/>
                </a:lnTo>
                <a:lnTo>
                  <a:pt x="3491" y="2171"/>
                </a:lnTo>
                <a:lnTo>
                  <a:pt x="3397" y="2265"/>
                </a:lnTo>
                <a:lnTo>
                  <a:pt x="3303" y="2359"/>
                </a:lnTo>
                <a:lnTo>
                  <a:pt x="3303" y="2548"/>
                </a:lnTo>
                <a:lnTo>
                  <a:pt x="3491" y="2548"/>
                </a:lnTo>
                <a:lnTo>
                  <a:pt x="3586" y="2454"/>
                </a:lnTo>
                <a:lnTo>
                  <a:pt x="3680" y="2265"/>
                </a:lnTo>
                <a:lnTo>
                  <a:pt x="4152" y="2265"/>
                </a:lnTo>
                <a:lnTo>
                  <a:pt x="4152" y="2359"/>
                </a:lnTo>
                <a:lnTo>
                  <a:pt x="4246" y="2171"/>
                </a:lnTo>
                <a:lnTo>
                  <a:pt x="4340" y="2171"/>
                </a:lnTo>
                <a:lnTo>
                  <a:pt x="4246" y="2265"/>
                </a:lnTo>
                <a:lnTo>
                  <a:pt x="5284" y="2265"/>
                </a:lnTo>
                <a:lnTo>
                  <a:pt x="5567" y="2171"/>
                </a:lnTo>
                <a:lnTo>
                  <a:pt x="5755" y="2171"/>
                </a:lnTo>
                <a:lnTo>
                  <a:pt x="5755" y="2076"/>
                </a:lnTo>
                <a:lnTo>
                  <a:pt x="6416" y="2076"/>
                </a:lnTo>
                <a:lnTo>
                  <a:pt x="6510" y="1888"/>
                </a:lnTo>
                <a:lnTo>
                  <a:pt x="6604" y="1888"/>
                </a:lnTo>
                <a:lnTo>
                  <a:pt x="7170" y="1982"/>
                </a:lnTo>
                <a:lnTo>
                  <a:pt x="7453" y="1888"/>
                </a:lnTo>
                <a:lnTo>
                  <a:pt x="7548" y="1888"/>
                </a:lnTo>
                <a:lnTo>
                  <a:pt x="7642" y="1699"/>
                </a:lnTo>
                <a:lnTo>
                  <a:pt x="7736" y="1888"/>
                </a:lnTo>
                <a:lnTo>
                  <a:pt x="7925" y="2076"/>
                </a:lnTo>
                <a:lnTo>
                  <a:pt x="8114" y="1793"/>
                </a:lnTo>
                <a:lnTo>
                  <a:pt x="8114" y="1982"/>
                </a:lnTo>
                <a:lnTo>
                  <a:pt x="8208" y="1793"/>
                </a:lnTo>
                <a:lnTo>
                  <a:pt x="8302" y="1982"/>
                </a:lnTo>
                <a:lnTo>
                  <a:pt x="8302" y="1888"/>
                </a:lnTo>
                <a:lnTo>
                  <a:pt x="8302" y="1793"/>
                </a:lnTo>
                <a:lnTo>
                  <a:pt x="8491" y="1793"/>
                </a:lnTo>
                <a:lnTo>
                  <a:pt x="8585" y="1888"/>
                </a:lnTo>
                <a:lnTo>
                  <a:pt x="8774" y="1793"/>
                </a:lnTo>
                <a:lnTo>
                  <a:pt x="8774" y="1982"/>
                </a:lnTo>
                <a:lnTo>
                  <a:pt x="8869" y="1888"/>
                </a:lnTo>
                <a:lnTo>
                  <a:pt x="9718" y="1888"/>
                </a:lnTo>
                <a:lnTo>
                  <a:pt x="9623" y="1793"/>
                </a:lnTo>
                <a:lnTo>
                  <a:pt x="9718" y="1605"/>
                </a:lnTo>
                <a:lnTo>
                  <a:pt x="9812" y="1699"/>
                </a:lnTo>
                <a:lnTo>
                  <a:pt x="9812" y="1793"/>
                </a:lnTo>
                <a:lnTo>
                  <a:pt x="9906" y="1888"/>
                </a:lnTo>
                <a:lnTo>
                  <a:pt x="10095" y="1982"/>
                </a:lnTo>
                <a:lnTo>
                  <a:pt x="10661" y="1793"/>
                </a:lnTo>
                <a:lnTo>
                  <a:pt x="11038" y="1510"/>
                </a:lnTo>
                <a:lnTo>
                  <a:pt x="11133" y="1699"/>
                </a:lnTo>
                <a:lnTo>
                  <a:pt x="11321" y="1699"/>
                </a:lnTo>
                <a:lnTo>
                  <a:pt x="11510" y="1605"/>
                </a:lnTo>
                <a:lnTo>
                  <a:pt x="11604" y="1416"/>
                </a:lnTo>
                <a:lnTo>
                  <a:pt x="11982" y="1605"/>
                </a:lnTo>
                <a:lnTo>
                  <a:pt x="12453" y="1699"/>
                </a:lnTo>
                <a:lnTo>
                  <a:pt x="12642" y="1510"/>
                </a:lnTo>
                <a:lnTo>
                  <a:pt x="12642" y="1699"/>
                </a:lnTo>
                <a:lnTo>
                  <a:pt x="12925" y="1510"/>
                </a:lnTo>
                <a:lnTo>
                  <a:pt x="13208" y="1510"/>
                </a:lnTo>
                <a:lnTo>
                  <a:pt x="14057" y="1699"/>
                </a:lnTo>
                <a:lnTo>
                  <a:pt x="14434" y="1793"/>
                </a:lnTo>
                <a:lnTo>
                  <a:pt x="14812" y="1793"/>
                </a:lnTo>
                <a:lnTo>
                  <a:pt x="15095" y="1699"/>
                </a:lnTo>
                <a:lnTo>
                  <a:pt x="15378" y="1510"/>
                </a:lnTo>
                <a:lnTo>
                  <a:pt x="15472" y="1416"/>
                </a:lnTo>
                <a:lnTo>
                  <a:pt x="15472" y="1510"/>
                </a:lnTo>
                <a:lnTo>
                  <a:pt x="15472" y="1699"/>
                </a:lnTo>
                <a:lnTo>
                  <a:pt x="16416" y="1510"/>
                </a:lnTo>
                <a:lnTo>
                  <a:pt x="16416" y="1605"/>
                </a:lnTo>
                <a:lnTo>
                  <a:pt x="16510" y="1605"/>
                </a:lnTo>
                <a:lnTo>
                  <a:pt x="16604" y="1510"/>
                </a:lnTo>
                <a:lnTo>
                  <a:pt x="17642" y="1510"/>
                </a:lnTo>
                <a:lnTo>
                  <a:pt x="17736" y="1605"/>
                </a:lnTo>
                <a:lnTo>
                  <a:pt x="17831" y="1605"/>
                </a:lnTo>
                <a:lnTo>
                  <a:pt x="18397" y="1510"/>
                </a:lnTo>
                <a:lnTo>
                  <a:pt x="19057" y="1322"/>
                </a:lnTo>
                <a:lnTo>
                  <a:pt x="18774" y="1605"/>
                </a:lnTo>
                <a:lnTo>
                  <a:pt x="19151" y="1322"/>
                </a:lnTo>
                <a:lnTo>
                  <a:pt x="19340" y="1322"/>
                </a:lnTo>
                <a:lnTo>
                  <a:pt x="19340" y="1510"/>
                </a:lnTo>
                <a:lnTo>
                  <a:pt x="19529" y="1416"/>
                </a:lnTo>
                <a:lnTo>
                  <a:pt x="19906" y="1416"/>
                </a:lnTo>
                <a:lnTo>
                  <a:pt x="20000" y="1322"/>
                </a:lnTo>
                <a:lnTo>
                  <a:pt x="20095" y="944"/>
                </a:lnTo>
                <a:lnTo>
                  <a:pt x="20095" y="1133"/>
                </a:lnTo>
                <a:lnTo>
                  <a:pt x="20189" y="1227"/>
                </a:lnTo>
                <a:lnTo>
                  <a:pt x="20189" y="1416"/>
                </a:lnTo>
                <a:lnTo>
                  <a:pt x="20283" y="1322"/>
                </a:lnTo>
                <a:lnTo>
                  <a:pt x="20378" y="1322"/>
                </a:lnTo>
                <a:lnTo>
                  <a:pt x="20378" y="1416"/>
                </a:lnTo>
                <a:lnTo>
                  <a:pt x="20661" y="1227"/>
                </a:lnTo>
                <a:lnTo>
                  <a:pt x="20944" y="1133"/>
                </a:lnTo>
                <a:lnTo>
                  <a:pt x="21038" y="1133"/>
                </a:lnTo>
                <a:lnTo>
                  <a:pt x="21132" y="1416"/>
                </a:lnTo>
                <a:lnTo>
                  <a:pt x="21604" y="1227"/>
                </a:lnTo>
                <a:lnTo>
                  <a:pt x="21510" y="1039"/>
                </a:lnTo>
                <a:lnTo>
                  <a:pt x="21510" y="944"/>
                </a:lnTo>
                <a:lnTo>
                  <a:pt x="21698" y="944"/>
                </a:lnTo>
                <a:lnTo>
                  <a:pt x="21604" y="1039"/>
                </a:lnTo>
                <a:lnTo>
                  <a:pt x="21982" y="1039"/>
                </a:lnTo>
                <a:lnTo>
                  <a:pt x="21887" y="1227"/>
                </a:lnTo>
                <a:lnTo>
                  <a:pt x="21887" y="1227"/>
                </a:lnTo>
                <a:lnTo>
                  <a:pt x="22170" y="1039"/>
                </a:lnTo>
                <a:lnTo>
                  <a:pt x="22265" y="1227"/>
                </a:lnTo>
                <a:lnTo>
                  <a:pt x="22265" y="1133"/>
                </a:lnTo>
                <a:lnTo>
                  <a:pt x="22265" y="1039"/>
                </a:lnTo>
                <a:lnTo>
                  <a:pt x="22548" y="1039"/>
                </a:lnTo>
                <a:lnTo>
                  <a:pt x="22642" y="1322"/>
                </a:lnTo>
                <a:lnTo>
                  <a:pt x="23019" y="1227"/>
                </a:lnTo>
                <a:lnTo>
                  <a:pt x="23208" y="1133"/>
                </a:lnTo>
                <a:lnTo>
                  <a:pt x="23302" y="1039"/>
                </a:lnTo>
                <a:lnTo>
                  <a:pt x="23397" y="1133"/>
                </a:lnTo>
                <a:lnTo>
                  <a:pt x="23397" y="1227"/>
                </a:lnTo>
                <a:lnTo>
                  <a:pt x="23680" y="1227"/>
                </a:lnTo>
                <a:lnTo>
                  <a:pt x="23868" y="1133"/>
                </a:lnTo>
                <a:lnTo>
                  <a:pt x="24057" y="1227"/>
                </a:lnTo>
                <a:lnTo>
                  <a:pt x="24246" y="1227"/>
                </a:lnTo>
                <a:lnTo>
                  <a:pt x="24246" y="1133"/>
                </a:lnTo>
                <a:lnTo>
                  <a:pt x="24529" y="1227"/>
                </a:lnTo>
                <a:lnTo>
                  <a:pt x="24906" y="1322"/>
                </a:lnTo>
                <a:lnTo>
                  <a:pt x="25179" y="1048"/>
                </a:lnTo>
                <a:lnTo>
                  <a:pt x="25095" y="1133"/>
                </a:lnTo>
                <a:lnTo>
                  <a:pt x="25189" y="1227"/>
                </a:lnTo>
                <a:lnTo>
                  <a:pt x="25189" y="1133"/>
                </a:lnTo>
                <a:lnTo>
                  <a:pt x="25283" y="1039"/>
                </a:lnTo>
                <a:lnTo>
                  <a:pt x="25378" y="944"/>
                </a:lnTo>
                <a:lnTo>
                  <a:pt x="25472" y="944"/>
                </a:lnTo>
                <a:lnTo>
                  <a:pt x="25472" y="1133"/>
                </a:lnTo>
                <a:lnTo>
                  <a:pt x="25566" y="1039"/>
                </a:lnTo>
                <a:lnTo>
                  <a:pt x="25661" y="1039"/>
                </a:lnTo>
                <a:lnTo>
                  <a:pt x="25566" y="1133"/>
                </a:lnTo>
                <a:lnTo>
                  <a:pt x="25661" y="1227"/>
                </a:lnTo>
                <a:lnTo>
                  <a:pt x="25849" y="1322"/>
                </a:lnTo>
                <a:lnTo>
                  <a:pt x="25944" y="1133"/>
                </a:lnTo>
                <a:lnTo>
                  <a:pt x="26132" y="1039"/>
                </a:lnTo>
                <a:lnTo>
                  <a:pt x="26132" y="1039"/>
                </a:lnTo>
                <a:lnTo>
                  <a:pt x="26038" y="1227"/>
                </a:lnTo>
                <a:lnTo>
                  <a:pt x="26132" y="1322"/>
                </a:lnTo>
                <a:lnTo>
                  <a:pt x="26321" y="1416"/>
                </a:lnTo>
                <a:lnTo>
                  <a:pt x="26415" y="1416"/>
                </a:lnTo>
                <a:lnTo>
                  <a:pt x="26887" y="1227"/>
                </a:lnTo>
                <a:lnTo>
                  <a:pt x="27264" y="944"/>
                </a:lnTo>
                <a:lnTo>
                  <a:pt x="27170" y="944"/>
                </a:lnTo>
                <a:lnTo>
                  <a:pt x="27264" y="850"/>
                </a:lnTo>
                <a:lnTo>
                  <a:pt x="26981" y="756"/>
                </a:lnTo>
                <a:lnTo>
                  <a:pt x="26887" y="944"/>
                </a:lnTo>
                <a:lnTo>
                  <a:pt x="26793" y="1133"/>
                </a:lnTo>
                <a:lnTo>
                  <a:pt x="26793" y="661"/>
                </a:lnTo>
                <a:lnTo>
                  <a:pt x="26604" y="944"/>
                </a:lnTo>
                <a:lnTo>
                  <a:pt x="26510" y="850"/>
                </a:lnTo>
                <a:lnTo>
                  <a:pt x="26415" y="756"/>
                </a:lnTo>
                <a:lnTo>
                  <a:pt x="26321" y="944"/>
                </a:lnTo>
                <a:lnTo>
                  <a:pt x="26227" y="661"/>
                </a:lnTo>
                <a:lnTo>
                  <a:pt x="26038" y="756"/>
                </a:lnTo>
                <a:lnTo>
                  <a:pt x="25849" y="661"/>
                </a:lnTo>
                <a:lnTo>
                  <a:pt x="25378" y="567"/>
                </a:lnTo>
                <a:lnTo>
                  <a:pt x="25283" y="661"/>
                </a:lnTo>
                <a:lnTo>
                  <a:pt x="25095" y="756"/>
                </a:lnTo>
                <a:lnTo>
                  <a:pt x="25189" y="473"/>
                </a:lnTo>
                <a:lnTo>
                  <a:pt x="25000" y="661"/>
                </a:lnTo>
                <a:lnTo>
                  <a:pt x="25000" y="661"/>
                </a:lnTo>
                <a:lnTo>
                  <a:pt x="25095" y="473"/>
                </a:lnTo>
                <a:lnTo>
                  <a:pt x="24906" y="567"/>
                </a:lnTo>
                <a:lnTo>
                  <a:pt x="24717" y="567"/>
                </a:lnTo>
                <a:lnTo>
                  <a:pt x="24717" y="756"/>
                </a:lnTo>
                <a:lnTo>
                  <a:pt x="24623" y="1039"/>
                </a:lnTo>
                <a:lnTo>
                  <a:pt x="24623" y="850"/>
                </a:lnTo>
                <a:lnTo>
                  <a:pt x="24717" y="661"/>
                </a:lnTo>
                <a:lnTo>
                  <a:pt x="24623" y="756"/>
                </a:lnTo>
                <a:lnTo>
                  <a:pt x="24623" y="661"/>
                </a:lnTo>
                <a:lnTo>
                  <a:pt x="24529" y="473"/>
                </a:lnTo>
                <a:lnTo>
                  <a:pt x="24529" y="661"/>
                </a:lnTo>
                <a:lnTo>
                  <a:pt x="24434" y="567"/>
                </a:lnTo>
                <a:lnTo>
                  <a:pt x="24340" y="378"/>
                </a:lnTo>
                <a:lnTo>
                  <a:pt x="24246" y="567"/>
                </a:lnTo>
                <a:lnTo>
                  <a:pt x="23963" y="567"/>
                </a:lnTo>
                <a:lnTo>
                  <a:pt x="23397" y="661"/>
                </a:lnTo>
                <a:lnTo>
                  <a:pt x="23114" y="661"/>
                </a:lnTo>
                <a:lnTo>
                  <a:pt x="22925" y="567"/>
                </a:lnTo>
                <a:lnTo>
                  <a:pt x="22925" y="473"/>
                </a:lnTo>
                <a:lnTo>
                  <a:pt x="23019" y="473"/>
                </a:lnTo>
                <a:lnTo>
                  <a:pt x="22642" y="378"/>
                </a:lnTo>
                <a:lnTo>
                  <a:pt x="22736" y="473"/>
                </a:lnTo>
                <a:lnTo>
                  <a:pt x="22548" y="473"/>
                </a:lnTo>
                <a:lnTo>
                  <a:pt x="22642" y="284"/>
                </a:lnTo>
                <a:lnTo>
                  <a:pt x="22548" y="190"/>
                </a:lnTo>
                <a:lnTo>
                  <a:pt x="22453" y="190"/>
                </a:lnTo>
                <a:lnTo>
                  <a:pt x="22359" y="284"/>
                </a:lnTo>
                <a:lnTo>
                  <a:pt x="22170" y="378"/>
                </a:lnTo>
                <a:lnTo>
                  <a:pt x="22076" y="284"/>
                </a:lnTo>
                <a:lnTo>
                  <a:pt x="22170" y="473"/>
                </a:lnTo>
                <a:lnTo>
                  <a:pt x="21887" y="190"/>
                </a:lnTo>
                <a:lnTo>
                  <a:pt x="21793" y="190"/>
                </a:lnTo>
                <a:lnTo>
                  <a:pt x="21698" y="378"/>
                </a:lnTo>
                <a:lnTo>
                  <a:pt x="21604" y="756"/>
                </a:lnTo>
                <a:lnTo>
                  <a:pt x="21415" y="661"/>
                </a:lnTo>
                <a:lnTo>
                  <a:pt x="21510" y="473"/>
                </a:lnTo>
                <a:lnTo>
                  <a:pt x="21604" y="284"/>
                </a:lnTo>
                <a:lnTo>
                  <a:pt x="21415" y="284"/>
                </a:lnTo>
                <a:lnTo>
                  <a:pt x="21415" y="190"/>
                </a:lnTo>
                <a:lnTo>
                  <a:pt x="21227" y="378"/>
                </a:lnTo>
                <a:lnTo>
                  <a:pt x="20944" y="567"/>
                </a:lnTo>
                <a:lnTo>
                  <a:pt x="20566" y="1"/>
                </a:lnTo>
                <a:lnTo>
                  <a:pt x="20472" y="95"/>
                </a:lnTo>
                <a:lnTo>
                  <a:pt x="20472" y="190"/>
                </a:lnTo>
                <a:lnTo>
                  <a:pt x="20472" y="378"/>
                </a:lnTo>
                <a:lnTo>
                  <a:pt x="20283" y="284"/>
                </a:lnTo>
                <a:lnTo>
                  <a:pt x="20283" y="190"/>
                </a:lnTo>
                <a:lnTo>
                  <a:pt x="20378" y="95"/>
                </a:lnTo>
                <a:lnTo>
                  <a:pt x="20283" y="1"/>
                </a:lnTo>
                <a:close/>
              </a:path>
            </a:pathLst>
          </a:cu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 name="Shape 319"/>
          <p:cNvSpPr/>
          <p:nvPr/>
        </p:nvSpPr>
        <p:spPr>
          <a:xfrm>
            <a:off x="8286776" y="4643452"/>
            <a:ext cx="357190" cy="357190"/>
          </a:xfrm>
          <a:custGeom>
            <a:avLst/>
            <a:gdLst/>
            <a:ahLst/>
            <a:cxnLst/>
            <a:rect l="0" t="0" r="0" b="0"/>
            <a:pathLst>
              <a:path w="15842" h="15938" extrusionOk="0">
                <a:moveTo>
                  <a:pt x="4794" y="7470"/>
                </a:moveTo>
                <a:lnTo>
                  <a:pt x="4867" y="7495"/>
                </a:lnTo>
                <a:lnTo>
                  <a:pt x="4940" y="7543"/>
                </a:lnTo>
                <a:lnTo>
                  <a:pt x="4989" y="7616"/>
                </a:lnTo>
                <a:lnTo>
                  <a:pt x="5013" y="7714"/>
                </a:lnTo>
                <a:lnTo>
                  <a:pt x="5013" y="7787"/>
                </a:lnTo>
                <a:lnTo>
                  <a:pt x="4989" y="7908"/>
                </a:lnTo>
                <a:lnTo>
                  <a:pt x="4916" y="7981"/>
                </a:lnTo>
                <a:lnTo>
                  <a:pt x="4843" y="8054"/>
                </a:lnTo>
                <a:lnTo>
                  <a:pt x="4721" y="8079"/>
                </a:lnTo>
                <a:lnTo>
                  <a:pt x="4600" y="8054"/>
                </a:lnTo>
                <a:lnTo>
                  <a:pt x="4527" y="7981"/>
                </a:lnTo>
                <a:lnTo>
                  <a:pt x="4454" y="7908"/>
                </a:lnTo>
                <a:lnTo>
                  <a:pt x="4429" y="7787"/>
                </a:lnTo>
                <a:lnTo>
                  <a:pt x="4454" y="7665"/>
                </a:lnTo>
                <a:lnTo>
                  <a:pt x="4527" y="7543"/>
                </a:lnTo>
                <a:lnTo>
                  <a:pt x="4600" y="7495"/>
                </a:lnTo>
                <a:lnTo>
                  <a:pt x="4697" y="7470"/>
                </a:lnTo>
                <a:close/>
                <a:moveTo>
                  <a:pt x="11169" y="7470"/>
                </a:moveTo>
                <a:lnTo>
                  <a:pt x="11242" y="7495"/>
                </a:lnTo>
                <a:lnTo>
                  <a:pt x="11315" y="7543"/>
                </a:lnTo>
                <a:lnTo>
                  <a:pt x="11364" y="7616"/>
                </a:lnTo>
                <a:lnTo>
                  <a:pt x="11388" y="7714"/>
                </a:lnTo>
                <a:lnTo>
                  <a:pt x="11388" y="7787"/>
                </a:lnTo>
                <a:lnTo>
                  <a:pt x="11364" y="7908"/>
                </a:lnTo>
                <a:lnTo>
                  <a:pt x="11291" y="7981"/>
                </a:lnTo>
                <a:lnTo>
                  <a:pt x="11218" y="8054"/>
                </a:lnTo>
                <a:lnTo>
                  <a:pt x="11096" y="8079"/>
                </a:lnTo>
                <a:lnTo>
                  <a:pt x="10975" y="8054"/>
                </a:lnTo>
                <a:lnTo>
                  <a:pt x="10902" y="7981"/>
                </a:lnTo>
                <a:lnTo>
                  <a:pt x="10829" y="7908"/>
                </a:lnTo>
                <a:lnTo>
                  <a:pt x="10804" y="7787"/>
                </a:lnTo>
                <a:lnTo>
                  <a:pt x="10829" y="7665"/>
                </a:lnTo>
                <a:lnTo>
                  <a:pt x="10902" y="7543"/>
                </a:lnTo>
                <a:lnTo>
                  <a:pt x="10975" y="7495"/>
                </a:lnTo>
                <a:lnTo>
                  <a:pt x="11072" y="7470"/>
                </a:lnTo>
                <a:close/>
                <a:moveTo>
                  <a:pt x="4770" y="7081"/>
                </a:moveTo>
                <a:lnTo>
                  <a:pt x="4600" y="7105"/>
                </a:lnTo>
                <a:lnTo>
                  <a:pt x="4429" y="7178"/>
                </a:lnTo>
                <a:lnTo>
                  <a:pt x="4308" y="7300"/>
                </a:lnTo>
                <a:lnTo>
                  <a:pt x="4186" y="7446"/>
                </a:lnTo>
                <a:lnTo>
                  <a:pt x="4113" y="7568"/>
                </a:lnTo>
                <a:lnTo>
                  <a:pt x="4064" y="7714"/>
                </a:lnTo>
                <a:lnTo>
                  <a:pt x="4016" y="7835"/>
                </a:lnTo>
                <a:lnTo>
                  <a:pt x="4016" y="7981"/>
                </a:lnTo>
                <a:lnTo>
                  <a:pt x="3967" y="8225"/>
                </a:lnTo>
                <a:lnTo>
                  <a:pt x="3967" y="8395"/>
                </a:lnTo>
                <a:lnTo>
                  <a:pt x="4016" y="8565"/>
                </a:lnTo>
                <a:lnTo>
                  <a:pt x="4064" y="8711"/>
                </a:lnTo>
                <a:lnTo>
                  <a:pt x="4162" y="8833"/>
                </a:lnTo>
                <a:lnTo>
                  <a:pt x="4259" y="8955"/>
                </a:lnTo>
                <a:lnTo>
                  <a:pt x="4381" y="9028"/>
                </a:lnTo>
                <a:lnTo>
                  <a:pt x="4527" y="9101"/>
                </a:lnTo>
                <a:lnTo>
                  <a:pt x="4697" y="9149"/>
                </a:lnTo>
                <a:lnTo>
                  <a:pt x="4892" y="9174"/>
                </a:lnTo>
                <a:lnTo>
                  <a:pt x="5062" y="9149"/>
                </a:lnTo>
                <a:lnTo>
                  <a:pt x="5232" y="9101"/>
                </a:lnTo>
                <a:lnTo>
                  <a:pt x="5378" y="9028"/>
                </a:lnTo>
                <a:lnTo>
                  <a:pt x="5500" y="8930"/>
                </a:lnTo>
                <a:lnTo>
                  <a:pt x="5622" y="8809"/>
                </a:lnTo>
                <a:lnTo>
                  <a:pt x="5719" y="8663"/>
                </a:lnTo>
                <a:lnTo>
                  <a:pt x="5792" y="8517"/>
                </a:lnTo>
                <a:lnTo>
                  <a:pt x="5841" y="8346"/>
                </a:lnTo>
                <a:lnTo>
                  <a:pt x="5865" y="8176"/>
                </a:lnTo>
                <a:lnTo>
                  <a:pt x="5841" y="8006"/>
                </a:lnTo>
                <a:lnTo>
                  <a:pt x="5816" y="7835"/>
                </a:lnTo>
                <a:lnTo>
                  <a:pt x="5768" y="7689"/>
                </a:lnTo>
                <a:lnTo>
                  <a:pt x="5695" y="7519"/>
                </a:lnTo>
                <a:lnTo>
                  <a:pt x="5573" y="7397"/>
                </a:lnTo>
                <a:lnTo>
                  <a:pt x="5427" y="7251"/>
                </a:lnTo>
                <a:lnTo>
                  <a:pt x="5281" y="7154"/>
                </a:lnTo>
                <a:lnTo>
                  <a:pt x="5111" y="7105"/>
                </a:lnTo>
                <a:lnTo>
                  <a:pt x="4940" y="7081"/>
                </a:lnTo>
                <a:close/>
                <a:moveTo>
                  <a:pt x="11145" y="7081"/>
                </a:moveTo>
                <a:lnTo>
                  <a:pt x="10975" y="7105"/>
                </a:lnTo>
                <a:lnTo>
                  <a:pt x="10804" y="7178"/>
                </a:lnTo>
                <a:lnTo>
                  <a:pt x="10683" y="7300"/>
                </a:lnTo>
                <a:lnTo>
                  <a:pt x="10561" y="7446"/>
                </a:lnTo>
                <a:lnTo>
                  <a:pt x="10488" y="7568"/>
                </a:lnTo>
                <a:lnTo>
                  <a:pt x="10439" y="7714"/>
                </a:lnTo>
                <a:lnTo>
                  <a:pt x="10391" y="7835"/>
                </a:lnTo>
                <a:lnTo>
                  <a:pt x="10391" y="7981"/>
                </a:lnTo>
                <a:lnTo>
                  <a:pt x="10342" y="8225"/>
                </a:lnTo>
                <a:lnTo>
                  <a:pt x="10342" y="8395"/>
                </a:lnTo>
                <a:lnTo>
                  <a:pt x="10391" y="8565"/>
                </a:lnTo>
                <a:lnTo>
                  <a:pt x="10439" y="8711"/>
                </a:lnTo>
                <a:lnTo>
                  <a:pt x="10537" y="8833"/>
                </a:lnTo>
                <a:lnTo>
                  <a:pt x="10634" y="8955"/>
                </a:lnTo>
                <a:lnTo>
                  <a:pt x="10756" y="9028"/>
                </a:lnTo>
                <a:lnTo>
                  <a:pt x="10902" y="9101"/>
                </a:lnTo>
                <a:lnTo>
                  <a:pt x="11072" y="9149"/>
                </a:lnTo>
                <a:lnTo>
                  <a:pt x="11267" y="9174"/>
                </a:lnTo>
                <a:lnTo>
                  <a:pt x="11437" y="9149"/>
                </a:lnTo>
                <a:lnTo>
                  <a:pt x="11607" y="9101"/>
                </a:lnTo>
                <a:lnTo>
                  <a:pt x="11753" y="9028"/>
                </a:lnTo>
                <a:lnTo>
                  <a:pt x="11875" y="8930"/>
                </a:lnTo>
                <a:lnTo>
                  <a:pt x="11997" y="8809"/>
                </a:lnTo>
                <a:lnTo>
                  <a:pt x="12094" y="8663"/>
                </a:lnTo>
                <a:lnTo>
                  <a:pt x="12167" y="8517"/>
                </a:lnTo>
                <a:lnTo>
                  <a:pt x="12216" y="8346"/>
                </a:lnTo>
                <a:lnTo>
                  <a:pt x="12240" y="8176"/>
                </a:lnTo>
                <a:lnTo>
                  <a:pt x="12216" y="8006"/>
                </a:lnTo>
                <a:lnTo>
                  <a:pt x="12191" y="7835"/>
                </a:lnTo>
                <a:lnTo>
                  <a:pt x="12143" y="7689"/>
                </a:lnTo>
                <a:lnTo>
                  <a:pt x="12070" y="7519"/>
                </a:lnTo>
                <a:lnTo>
                  <a:pt x="11948" y="7397"/>
                </a:lnTo>
                <a:lnTo>
                  <a:pt x="11802" y="7251"/>
                </a:lnTo>
                <a:lnTo>
                  <a:pt x="11656" y="7154"/>
                </a:lnTo>
                <a:lnTo>
                  <a:pt x="11486" y="7105"/>
                </a:lnTo>
                <a:lnTo>
                  <a:pt x="11315" y="7081"/>
                </a:lnTo>
                <a:close/>
                <a:moveTo>
                  <a:pt x="11972" y="10925"/>
                </a:moveTo>
                <a:lnTo>
                  <a:pt x="11875" y="10974"/>
                </a:lnTo>
                <a:lnTo>
                  <a:pt x="11778" y="11047"/>
                </a:lnTo>
                <a:lnTo>
                  <a:pt x="11607" y="11290"/>
                </a:lnTo>
                <a:lnTo>
                  <a:pt x="11413" y="11485"/>
                </a:lnTo>
                <a:lnTo>
                  <a:pt x="11194" y="11680"/>
                </a:lnTo>
                <a:lnTo>
                  <a:pt x="10950" y="11850"/>
                </a:lnTo>
                <a:lnTo>
                  <a:pt x="10707" y="11996"/>
                </a:lnTo>
                <a:lnTo>
                  <a:pt x="10439" y="12118"/>
                </a:lnTo>
                <a:lnTo>
                  <a:pt x="10172" y="12215"/>
                </a:lnTo>
                <a:lnTo>
                  <a:pt x="9880" y="12312"/>
                </a:lnTo>
                <a:lnTo>
                  <a:pt x="9588" y="12385"/>
                </a:lnTo>
                <a:lnTo>
                  <a:pt x="9296" y="12434"/>
                </a:lnTo>
                <a:lnTo>
                  <a:pt x="8712" y="12507"/>
                </a:lnTo>
                <a:lnTo>
                  <a:pt x="8128" y="12531"/>
                </a:lnTo>
                <a:lnTo>
                  <a:pt x="7568" y="12507"/>
                </a:lnTo>
                <a:lnTo>
                  <a:pt x="7325" y="12483"/>
                </a:lnTo>
                <a:lnTo>
                  <a:pt x="7106" y="12434"/>
                </a:lnTo>
                <a:lnTo>
                  <a:pt x="6668" y="12312"/>
                </a:lnTo>
                <a:lnTo>
                  <a:pt x="6230" y="12166"/>
                </a:lnTo>
                <a:lnTo>
                  <a:pt x="5816" y="11996"/>
                </a:lnTo>
                <a:lnTo>
                  <a:pt x="5427" y="11826"/>
                </a:lnTo>
                <a:lnTo>
                  <a:pt x="5013" y="11631"/>
                </a:lnTo>
                <a:lnTo>
                  <a:pt x="4794" y="11509"/>
                </a:lnTo>
                <a:lnTo>
                  <a:pt x="4600" y="11388"/>
                </a:lnTo>
                <a:lnTo>
                  <a:pt x="4454" y="11242"/>
                </a:lnTo>
                <a:lnTo>
                  <a:pt x="4308" y="11096"/>
                </a:lnTo>
                <a:lnTo>
                  <a:pt x="4259" y="11047"/>
                </a:lnTo>
                <a:lnTo>
                  <a:pt x="4210" y="11023"/>
                </a:lnTo>
                <a:lnTo>
                  <a:pt x="4089" y="11023"/>
                </a:lnTo>
                <a:lnTo>
                  <a:pt x="4040" y="11071"/>
                </a:lnTo>
                <a:lnTo>
                  <a:pt x="3991" y="11096"/>
                </a:lnTo>
                <a:lnTo>
                  <a:pt x="3991" y="11169"/>
                </a:lnTo>
                <a:lnTo>
                  <a:pt x="3991" y="11242"/>
                </a:lnTo>
                <a:lnTo>
                  <a:pt x="4016" y="11339"/>
                </a:lnTo>
                <a:lnTo>
                  <a:pt x="4064" y="11436"/>
                </a:lnTo>
                <a:lnTo>
                  <a:pt x="4210" y="11631"/>
                </a:lnTo>
                <a:lnTo>
                  <a:pt x="4381" y="11801"/>
                </a:lnTo>
                <a:lnTo>
                  <a:pt x="4575" y="11947"/>
                </a:lnTo>
                <a:lnTo>
                  <a:pt x="4794" y="12069"/>
                </a:lnTo>
                <a:lnTo>
                  <a:pt x="5038" y="12191"/>
                </a:lnTo>
                <a:lnTo>
                  <a:pt x="5451" y="12385"/>
                </a:lnTo>
                <a:lnTo>
                  <a:pt x="5938" y="12604"/>
                </a:lnTo>
                <a:lnTo>
                  <a:pt x="6424" y="12799"/>
                </a:lnTo>
                <a:lnTo>
                  <a:pt x="6935" y="12945"/>
                </a:lnTo>
                <a:lnTo>
                  <a:pt x="7446" y="13042"/>
                </a:lnTo>
                <a:lnTo>
                  <a:pt x="7763" y="13067"/>
                </a:lnTo>
                <a:lnTo>
                  <a:pt x="8079" y="13091"/>
                </a:lnTo>
                <a:lnTo>
                  <a:pt x="8420" y="13091"/>
                </a:lnTo>
                <a:lnTo>
                  <a:pt x="8760" y="13067"/>
                </a:lnTo>
                <a:lnTo>
                  <a:pt x="9101" y="13042"/>
                </a:lnTo>
                <a:lnTo>
                  <a:pt x="9442" y="12969"/>
                </a:lnTo>
                <a:lnTo>
                  <a:pt x="9758" y="12896"/>
                </a:lnTo>
                <a:lnTo>
                  <a:pt x="10099" y="12799"/>
                </a:lnTo>
                <a:lnTo>
                  <a:pt x="10415" y="12702"/>
                </a:lnTo>
                <a:lnTo>
                  <a:pt x="10731" y="12556"/>
                </a:lnTo>
                <a:lnTo>
                  <a:pt x="11023" y="12410"/>
                </a:lnTo>
                <a:lnTo>
                  <a:pt x="11315" y="12239"/>
                </a:lnTo>
                <a:lnTo>
                  <a:pt x="11583" y="12045"/>
                </a:lnTo>
                <a:lnTo>
                  <a:pt x="11826" y="11826"/>
                </a:lnTo>
                <a:lnTo>
                  <a:pt x="12045" y="11582"/>
                </a:lnTo>
                <a:lnTo>
                  <a:pt x="12264" y="11339"/>
                </a:lnTo>
                <a:lnTo>
                  <a:pt x="12313" y="11217"/>
                </a:lnTo>
                <a:lnTo>
                  <a:pt x="12289" y="11120"/>
                </a:lnTo>
                <a:lnTo>
                  <a:pt x="12240" y="11047"/>
                </a:lnTo>
                <a:lnTo>
                  <a:pt x="12167" y="10974"/>
                </a:lnTo>
                <a:lnTo>
                  <a:pt x="12070" y="10950"/>
                </a:lnTo>
                <a:lnTo>
                  <a:pt x="11972" y="10925"/>
                </a:lnTo>
                <a:close/>
                <a:moveTo>
                  <a:pt x="8493" y="682"/>
                </a:moveTo>
                <a:lnTo>
                  <a:pt x="8663" y="706"/>
                </a:lnTo>
                <a:lnTo>
                  <a:pt x="9101" y="755"/>
                </a:lnTo>
                <a:lnTo>
                  <a:pt x="9539" y="803"/>
                </a:lnTo>
                <a:lnTo>
                  <a:pt x="10001" y="901"/>
                </a:lnTo>
                <a:lnTo>
                  <a:pt x="10439" y="1022"/>
                </a:lnTo>
                <a:lnTo>
                  <a:pt x="10780" y="1120"/>
                </a:lnTo>
                <a:lnTo>
                  <a:pt x="11121" y="1241"/>
                </a:lnTo>
                <a:lnTo>
                  <a:pt x="11437" y="1411"/>
                </a:lnTo>
                <a:lnTo>
                  <a:pt x="11753" y="1557"/>
                </a:lnTo>
                <a:lnTo>
                  <a:pt x="11753" y="1582"/>
                </a:lnTo>
                <a:lnTo>
                  <a:pt x="11729" y="1655"/>
                </a:lnTo>
                <a:lnTo>
                  <a:pt x="11729" y="1752"/>
                </a:lnTo>
                <a:lnTo>
                  <a:pt x="11753" y="1801"/>
                </a:lnTo>
                <a:lnTo>
                  <a:pt x="11826" y="1825"/>
                </a:lnTo>
                <a:lnTo>
                  <a:pt x="11899" y="1825"/>
                </a:lnTo>
                <a:lnTo>
                  <a:pt x="11948" y="1776"/>
                </a:lnTo>
                <a:lnTo>
                  <a:pt x="11972" y="1752"/>
                </a:lnTo>
                <a:lnTo>
                  <a:pt x="11997" y="1752"/>
                </a:lnTo>
                <a:lnTo>
                  <a:pt x="11997" y="1728"/>
                </a:lnTo>
                <a:lnTo>
                  <a:pt x="12021" y="1728"/>
                </a:lnTo>
                <a:lnTo>
                  <a:pt x="12143" y="1801"/>
                </a:lnTo>
                <a:lnTo>
                  <a:pt x="12094" y="1874"/>
                </a:lnTo>
                <a:lnTo>
                  <a:pt x="12094" y="1947"/>
                </a:lnTo>
                <a:lnTo>
                  <a:pt x="12094" y="1995"/>
                </a:lnTo>
                <a:lnTo>
                  <a:pt x="12143" y="2020"/>
                </a:lnTo>
                <a:lnTo>
                  <a:pt x="12167" y="2044"/>
                </a:lnTo>
                <a:lnTo>
                  <a:pt x="12216" y="2020"/>
                </a:lnTo>
                <a:lnTo>
                  <a:pt x="12240" y="1995"/>
                </a:lnTo>
                <a:lnTo>
                  <a:pt x="12313" y="1922"/>
                </a:lnTo>
                <a:lnTo>
                  <a:pt x="12337" y="1922"/>
                </a:lnTo>
                <a:lnTo>
                  <a:pt x="12532" y="2068"/>
                </a:lnTo>
                <a:lnTo>
                  <a:pt x="12483" y="2190"/>
                </a:lnTo>
                <a:lnTo>
                  <a:pt x="12483" y="2239"/>
                </a:lnTo>
                <a:lnTo>
                  <a:pt x="12508" y="2336"/>
                </a:lnTo>
                <a:lnTo>
                  <a:pt x="12532" y="2385"/>
                </a:lnTo>
                <a:lnTo>
                  <a:pt x="12556" y="2409"/>
                </a:lnTo>
                <a:lnTo>
                  <a:pt x="12581" y="2409"/>
                </a:lnTo>
                <a:lnTo>
                  <a:pt x="12629" y="2385"/>
                </a:lnTo>
                <a:lnTo>
                  <a:pt x="12678" y="2360"/>
                </a:lnTo>
                <a:lnTo>
                  <a:pt x="12751" y="2287"/>
                </a:lnTo>
                <a:lnTo>
                  <a:pt x="12775" y="2239"/>
                </a:lnTo>
                <a:lnTo>
                  <a:pt x="12970" y="2409"/>
                </a:lnTo>
                <a:lnTo>
                  <a:pt x="12873" y="2531"/>
                </a:lnTo>
                <a:lnTo>
                  <a:pt x="12848" y="2604"/>
                </a:lnTo>
                <a:lnTo>
                  <a:pt x="12824" y="2677"/>
                </a:lnTo>
                <a:lnTo>
                  <a:pt x="12824" y="2725"/>
                </a:lnTo>
                <a:lnTo>
                  <a:pt x="12873" y="2750"/>
                </a:lnTo>
                <a:lnTo>
                  <a:pt x="12921" y="2774"/>
                </a:lnTo>
                <a:lnTo>
                  <a:pt x="12946" y="2774"/>
                </a:lnTo>
                <a:lnTo>
                  <a:pt x="13067" y="2701"/>
                </a:lnTo>
                <a:lnTo>
                  <a:pt x="13189" y="2604"/>
                </a:lnTo>
                <a:lnTo>
                  <a:pt x="13311" y="2725"/>
                </a:lnTo>
                <a:lnTo>
                  <a:pt x="13384" y="2823"/>
                </a:lnTo>
                <a:lnTo>
                  <a:pt x="13262" y="3017"/>
                </a:lnTo>
                <a:lnTo>
                  <a:pt x="13213" y="3066"/>
                </a:lnTo>
                <a:lnTo>
                  <a:pt x="13189" y="3163"/>
                </a:lnTo>
                <a:lnTo>
                  <a:pt x="13165" y="3236"/>
                </a:lnTo>
                <a:lnTo>
                  <a:pt x="13189" y="3285"/>
                </a:lnTo>
                <a:lnTo>
                  <a:pt x="13238" y="3309"/>
                </a:lnTo>
                <a:lnTo>
                  <a:pt x="13335" y="3285"/>
                </a:lnTo>
                <a:lnTo>
                  <a:pt x="13408" y="3236"/>
                </a:lnTo>
                <a:lnTo>
                  <a:pt x="13554" y="3115"/>
                </a:lnTo>
                <a:lnTo>
                  <a:pt x="13578" y="3042"/>
                </a:lnTo>
                <a:lnTo>
                  <a:pt x="13773" y="3309"/>
                </a:lnTo>
                <a:lnTo>
                  <a:pt x="13676" y="3407"/>
                </a:lnTo>
                <a:lnTo>
                  <a:pt x="13554" y="3504"/>
                </a:lnTo>
                <a:lnTo>
                  <a:pt x="13505" y="3577"/>
                </a:lnTo>
                <a:lnTo>
                  <a:pt x="13481" y="3650"/>
                </a:lnTo>
                <a:lnTo>
                  <a:pt x="13481" y="3699"/>
                </a:lnTo>
                <a:lnTo>
                  <a:pt x="13505" y="3723"/>
                </a:lnTo>
                <a:lnTo>
                  <a:pt x="13603" y="3747"/>
                </a:lnTo>
                <a:lnTo>
                  <a:pt x="13700" y="3723"/>
                </a:lnTo>
                <a:lnTo>
                  <a:pt x="13773" y="3674"/>
                </a:lnTo>
                <a:lnTo>
                  <a:pt x="13870" y="3626"/>
                </a:lnTo>
                <a:lnTo>
                  <a:pt x="13968" y="3577"/>
                </a:lnTo>
                <a:lnTo>
                  <a:pt x="14162" y="3918"/>
                </a:lnTo>
                <a:lnTo>
                  <a:pt x="14065" y="3991"/>
                </a:lnTo>
                <a:lnTo>
                  <a:pt x="13870" y="4161"/>
                </a:lnTo>
                <a:lnTo>
                  <a:pt x="13773" y="4234"/>
                </a:lnTo>
                <a:lnTo>
                  <a:pt x="13700" y="4331"/>
                </a:lnTo>
                <a:lnTo>
                  <a:pt x="13700" y="4356"/>
                </a:lnTo>
                <a:lnTo>
                  <a:pt x="13724" y="4380"/>
                </a:lnTo>
                <a:lnTo>
                  <a:pt x="13846" y="4380"/>
                </a:lnTo>
                <a:lnTo>
                  <a:pt x="13943" y="4356"/>
                </a:lnTo>
                <a:lnTo>
                  <a:pt x="14065" y="4307"/>
                </a:lnTo>
                <a:lnTo>
                  <a:pt x="14162" y="4234"/>
                </a:lnTo>
                <a:lnTo>
                  <a:pt x="14284" y="4161"/>
                </a:lnTo>
                <a:lnTo>
                  <a:pt x="14503" y="4696"/>
                </a:lnTo>
                <a:lnTo>
                  <a:pt x="14332" y="4769"/>
                </a:lnTo>
                <a:lnTo>
                  <a:pt x="14211" y="4842"/>
                </a:lnTo>
                <a:lnTo>
                  <a:pt x="14065" y="4940"/>
                </a:lnTo>
                <a:lnTo>
                  <a:pt x="13968" y="5061"/>
                </a:lnTo>
                <a:lnTo>
                  <a:pt x="13919" y="5134"/>
                </a:lnTo>
                <a:lnTo>
                  <a:pt x="13895" y="5207"/>
                </a:lnTo>
                <a:lnTo>
                  <a:pt x="13895" y="5256"/>
                </a:lnTo>
                <a:lnTo>
                  <a:pt x="13919" y="5280"/>
                </a:lnTo>
                <a:lnTo>
                  <a:pt x="13968" y="5305"/>
                </a:lnTo>
                <a:lnTo>
                  <a:pt x="14016" y="5305"/>
                </a:lnTo>
                <a:lnTo>
                  <a:pt x="14114" y="5256"/>
                </a:lnTo>
                <a:lnTo>
                  <a:pt x="14235" y="5183"/>
                </a:lnTo>
                <a:lnTo>
                  <a:pt x="14551" y="5037"/>
                </a:lnTo>
                <a:lnTo>
                  <a:pt x="14600" y="5013"/>
                </a:lnTo>
                <a:lnTo>
                  <a:pt x="14770" y="5524"/>
                </a:lnTo>
                <a:lnTo>
                  <a:pt x="14430" y="5670"/>
                </a:lnTo>
                <a:lnTo>
                  <a:pt x="14162" y="5791"/>
                </a:lnTo>
                <a:lnTo>
                  <a:pt x="13919" y="5937"/>
                </a:lnTo>
                <a:lnTo>
                  <a:pt x="13919" y="5986"/>
                </a:lnTo>
                <a:lnTo>
                  <a:pt x="13943" y="6010"/>
                </a:lnTo>
                <a:lnTo>
                  <a:pt x="14089" y="6035"/>
                </a:lnTo>
                <a:lnTo>
                  <a:pt x="14235" y="6059"/>
                </a:lnTo>
                <a:lnTo>
                  <a:pt x="14381" y="6035"/>
                </a:lnTo>
                <a:lnTo>
                  <a:pt x="14527" y="6010"/>
                </a:lnTo>
                <a:lnTo>
                  <a:pt x="14843" y="5889"/>
                </a:lnTo>
                <a:lnTo>
                  <a:pt x="14965" y="6424"/>
                </a:lnTo>
                <a:lnTo>
                  <a:pt x="14795" y="6497"/>
                </a:lnTo>
                <a:lnTo>
                  <a:pt x="14405" y="6619"/>
                </a:lnTo>
                <a:lnTo>
                  <a:pt x="14041" y="6740"/>
                </a:lnTo>
                <a:lnTo>
                  <a:pt x="13992" y="6789"/>
                </a:lnTo>
                <a:lnTo>
                  <a:pt x="13992" y="6813"/>
                </a:lnTo>
                <a:lnTo>
                  <a:pt x="13992" y="6862"/>
                </a:lnTo>
                <a:lnTo>
                  <a:pt x="14041" y="6886"/>
                </a:lnTo>
                <a:lnTo>
                  <a:pt x="14235" y="6886"/>
                </a:lnTo>
                <a:lnTo>
                  <a:pt x="14430" y="6862"/>
                </a:lnTo>
                <a:lnTo>
                  <a:pt x="14795" y="6813"/>
                </a:lnTo>
                <a:lnTo>
                  <a:pt x="15038" y="6740"/>
                </a:lnTo>
                <a:lnTo>
                  <a:pt x="15111" y="7178"/>
                </a:lnTo>
                <a:lnTo>
                  <a:pt x="14843" y="7227"/>
                </a:lnTo>
                <a:lnTo>
                  <a:pt x="14430" y="7349"/>
                </a:lnTo>
                <a:lnTo>
                  <a:pt x="14235" y="7422"/>
                </a:lnTo>
                <a:lnTo>
                  <a:pt x="14065" y="7543"/>
                </a:lnTo>
                <a:lnTo>
                  <a:pt x="14041" y="7592"/>
                </a:lnTo>
                <a:lnTo>
                  <a:pt x="14041" y="7665"/>
                </a:lnTo>
                <a:lnTo>
                  <a:pt x="14089" y="7714"/>
                </a:lnTo>
                <a:lnTo>
                  <a:pt x="14138" y="7738"/>
                </a:lnTo>
                <a:lnTo>
                  <a:pt x="14357" y="7714"/>
                </a:lnTo>
                <a:lnTo>
                  <a:pt x="14551" y="7665"/>
                </a:lnTo>
                <a:lnTo>
                  <a:pt x="14941" y="7568"/>
                </a:lnTo>
                <a:lnTo>
                  <a:pt x="15135" y="7519"/>
                </a:lnTo>
                <a:lnTo>
                  <a:pt x="15184" y="7981"/>
                </a:lnTo>
                <a:lnTo>
                  <a:pt x="14868" y="8030"/>
                </a:lnTo>
                <a:lnTo>
                  <a:pt x="14624" y="8054"/>
                </a:lnTo>
                <a:lnTo>
                  <a:pt x="14381" y="8079"/>
                </a:lnTo>
                <a:lnTo>
                  <a:pt x="14235" y="8103"/>
                </a:lnTo>
                <a:lnTo>
                  <a:pt x="14138" y="8152"/>
                </a:lnTo>
                <a:lnTo>
                  <a:pt x="14016" y="8200"/>
                </a:lnTo>
                <a:lnTo>
                  <a:pt x="13943" y="8298"/>
                </a:lnTo>
                <a:lnTo>
                  <a:pt x="13919" y="8322"/>
                </a:lnTo>
                <a:lnTo>
                  <a:pt x="13919" y="8346"/>
                </a:lnTo>
                <a:lnTo>
                  <a:pt x="13943" y="8395"/>
                </a:lnTo>
                <a:lnTo>
                  <a:pt x="13968" y="8395"/>
                </a:lnTo>
                <a:lnTo>
                  <a:pt x="14089" y="8419"/>
                </a:lnTo>
                <a:lnTo>
                  <a:pt x="14211" y="8444"/>
                </a:lnTo>
                <a:lnTo>
                  <a:pt x="14478" y="8444"/>
                </a:lnTo>
                <a:lnTo>
                  <a:pt x="14989" y="8395"/>
                </a:lnTo>
                <a:lnTo>
                  <a:pt x="15208" y="8395"/>
                </a:lnTo>
                <a:lnTo>
                  <a:pt x="15208" y="8857"/>
                </a:lnTo>
                <a:lnTo>
                  <a:pt x="14722" y="8882"/>
                </a:lnTo>
                <a:lnTo>
                  <a:pt x="14503" y="8882"/>
                </a:lnTo>
                <a:lnTo>
                  <a:pt x="14284" y="8906"/>
                </a:lnTo>
                <a:lnTo>
                  <a:pt x="14065" y="8955"/>
                </a:lnTo>
                <a:lnTo>
                  <a:pt x="13968" y="8979"/>
                </a:lnTo>
                <a:lnTo>
                  <a:pt x="13870" y="9028"/>
                </a:lnTo>
                <a:lnTo>
                  <a:pt x="13870" y="9052"/>
                </a:lnTo>
                <a:lnTo>
                  <a:pt x="13870" y="9076"/>
                </a:lnTo>
                <a:lnTo>
                  <a:pt x="13968" y="9125"/>
                </a:lnTo>
                <a:lnTo>
                  <a:pt x="14065" y="9174"/>
                </a:lnTo>
                <a:lnTo>
                  <a:pt x="14284" y="9222"/>
                </a:lnTo>
                <a:lnTo>
                  <a:pt x="14722" y="9222"/>
                </a:lnTo>
                <a:lnTo>
                  <a:pt x="14941" y="9247"/>
                </a:lnTo>
                <a:lnTo>
                  <a:pt x="15184" y="9247"/>
                </a:lnTo>
                <a:lnTo>
                  <a:pt x="15160" y="9465"/>
                </a:lnTo>
                <a:lnTo>
                  <a:pt x="14965" y="9514"/>
                </a:lnTo>
                <a:lnTo>
                  <a:pt x="14722" y="9563"/>
                </a:lnTo>
                <a:lnTo>
                  <a:pt x="14503" y="9660"/>
                </a:lnTo>
                <a:lnTo>
                  <a:pt x="14260" y="9757"/>
                </a:lnTo>
                <a:lnTo>
                  <a:pt x="14041" y="9879"/>
                </a:lnTo>
                <a:lnTo>
                  <a:pt x="14016" y="9903"/>
                </a:lnTo>
                <a:lnTo>
                  <a:pt x="14016" y="9952"/>
                </a:lnTo>
                <a:lnTo>
                  <a:pt x="14041" y="9976"/>
                </a:lnTo>
                <a:lnTo>
                  <a:pt x="14089" y="9976"/>
                </a:lnTo>
                <a:lnTo>
                  <a:pt x="14308" y="10001"/>
                </a:lnTo>
                <a:lnTo>
                  <a:pt x="14527" y="9976"/>
                </a:lnTo>
                <a:lnTo>
                  <a:pt x="14965" y="9903"/>
                </a:lnTo>
                <a:lnTo>
                  <a:pt x="15087" y="9879"/>
                </a:lnTo>
                <a:lnTo>
                  <a:pt x="14989" y="10390"/>
                </a:lnTo>
                <a:lnTo>
                  <a:pt x="14527" y="10463"/>
                </a:lnTo>
                <a:lnTo>
                  <a:pt x="14357" y="10487"/>
                </a:lnTo>
                <a:lnTo>
                  <a:pt x="14162" y="10512"/>
                </a:lnTo>
                <a:lnTo>
                  <a:pt x="13992" y="10560"/>
                </a:lnTo>
                <a:lnTo>
                  <a:pt x="13919" y="10609"/>
                </a:lnTo>
                <a:lnTo>
                  <a:pt x="13870" y="10682"/>
                </a:lnTo>
                <a:lnTo>
                  <a:pt x="13846" y="10731"/>
                </a:lnTo>
                <a:lnTo>
                  <a:pt x="13846" y="10804"/>
                </a:lnTo>
                <a:lnTo>
                  <a:pt x="13870" y="10852"/>
                </a:lnTo>
                <a:lnTo>
                  <a:pt x="13919" y="10901"/>
                </a:lnTo>
                <a:lnTo>
                  <a:pt x="13992" y="10925"/>
                </a:lnTo>
                <a:lnTo>
                  <a:pt x="14065" y="10950"/>
                </a:lnTo>
                <a:lnTo>
                  <a:pt x="14235" y="10950"/>
                </a:lnTo>
                <a:lnTo>
                  <a:pt x="14600" y="10901"/>
                </a:lnTo>
                <a:lnTo>
                  <a:pt x="14819" y="10877"/>
                </a:lnTo>
                <a:lnTo>
                  <a:pt x="14819" y="10877"/>
                </a:lnTo>
                <a:lnTo>
                  <a:pt x="14624" y="11339"/>
                </a:lnTo>
                <a:lnTo>
                  <a:pt x="14478" y="11339"/>
                </a:lnTo>
                <a:lnTo>
                  <a:pt x="14308" y="11315"/>
                </a:lnTo>
                <a:lnTo>
                  <a:pt x="14114" y="11339"/>
                </a:lnTo>
                <a:lnTo>
                  <a:pt x="13919" y="11363"/>
                </a:lnTo>
                <a:lnTo>
                  <a:pt x="13749" y="11436"/>
                </a:lnTo>
                <a:lnTo>
                  <a:pt x="13724" y="11461"/>
                </a:lnTo>
                <a:lnTo>
                  <a:pt x="13749" y="11485"/>
                </a:lnTo>
                <a:lnTo>
                  <a:pt x="13919" y="11558"/>
                </a:lnTo>
                <a:lnTo>
                  <a:pt x="14089" y="11607"/>
                </a:lnTo>
                <a:lnTo>
                  <a:pt x="14430" y="11655"/>
                </a:lnTo>
                <a:lnTo>
                  <a:pt x="14454" y="11655"/>
                </a:lnTo>
                <a:lnTo>
                  <a:pt x="14211" y="12069"/>
                </a:lnTo>
                <a:lnTo>
                  <a:pt x="13968" y="12069"/>
                </a:lnTo>
                <a:lnTo>
                  <a:pt x="13724" y="12093"/>
                </a:lnTo>
                <a:lnTo>
                  <a:pt x="13603" y="12069"/>
                </a:lnTo>
                <a:lnTo>
                  <a:pt x="13481" y="12045"/>
                </a:lnTo>
                <a:lnTo>
                  <a:pt x="13335" y="12020"/>
                </a:lnTo>
                <a:lnTo>
                  <a:pt x="13213" y="12020"/>
                </a:lnTo>
                <a:lnTo>
                  <a:pt x="13189" y="12045"/>
                </a:lnTo>
                <a:lnTo>
                  <a:pt x="13189" y="12069"/>
                </a:lnTo>
                <a:lnTo>
                  <a:pt x="13189" y="12166"/>
                </a:lnTo>
                <a:lnTo>
                  <a:pt x="13238" y="12239"/>
                </a:lnTo>
                <a:lnTo>
                  <a:pt x="13311" y="12312"/>
                </a:lnTo>
                <a:lnTo>
                  <a:pt x="13408" y="12361"/>
                </a:lnTo>
                <a:lnTo>
                  <a:pt x="13530" y="12385"/>
                </a:lnTo>
                <a:lnTo>
                  <a:pt x="13651" y="12410"/>
                </a:lnTo>
                <a:lnTo>
                  <a:pt x="13943" y="12434"/>
                </a:lnTo>
                <a:lnTo>
                  <a:pt x="13603" y="12823"/>
                </a:lnTo>
                <a:lnTo>
                  <a:pt x="13067" y="12726"/>
                </a:lnTo>
                <a:lnTo>
                  <a:pt x="12848" y="12677"/>
                </a:lnTo>
                <a:lnTo>
                  <a:pt x="12727" y="12677"/>
                </a:lnTo>
                <a:lnTo>
                  <a:pt x="12629" y="12702"/>
                </a:lnTo>
                <a:lnTo>
                  <a:pt x="12605" y="12726"/>
                </a:lnTo>
                <a:lnTo>
                  <a:pt x="12605" y="12775"/>
                </a:lnTo>
                <a:lnTo>
                  <a:pt x="12629" y="12848"/>
                </a:lnTo>
                <a:lnTo>
                  <a:pt x="12678" y="12921"/>
                </a:lnTo>
                <a:lnTo>
                  <a:pt x="12751" y="12969"/>
                </a:lnTo>
                <a:lnTo>
                  <a:pt x="12824" y="13018"/>
                </a:lnTo>
                <a:lnTo>
                  <a:pt x="13043" y="13115"/>
                </a:lnTo>
                <a:lnTo>
                  <a:pt x="13262" y="13164"/>
                </a:lnTo>
                <a:lnTo>
                  <a:pt x="13116" y="13286"/>
                </a:lnTo>
                <a:lnTo>
                  <a:pt x="13067" y="13286"/>
                </a:lnTo>
                <a:lnTo>
                  <a:pt x="12605" y="13261"/>
                </a:lnTo>
                <a:lnTo>
                  <a:pt x="12362" y="13213"/>
                </a:lnTo>
                <a:lnTo>
                  <a:pt x="12240" y="13188"/>
                </a:lnTo>
                <a:lnTo>
                  <a:pt x="12094" y="13188"/>
                </a:lnTo>
                <a:lnTo>
                  <a:pt x="12021" y="13213"/>
                </a:lnTo>
                <a:lnTo>
                  <a:pt x="11997" y="13261"/>
                </a:lnTo>
                <a:lnTo>
                  <a:pt x="11972" y="13334"/>
                </a:lnTo>
                <a:lnTo>
                  <a:pt x="12021" y="13383"/>
                </a:lnTo>
                <a:lnTo>
                  <a:pt x="12143" y="13505"/>
                </a:lnTo>
                <a:lnTo>
                  <a:pt x="12289" y="13578"/>
                </a:lnTo>
                <a:lnTo>
                  <a:pt x="12483" y="13626"/>
                </a:lnTo>
                <a:lnTo>
                  <a:pt x="12654" y="13651"/>
                </a:lnTo>
                <a:lnTo>
                  <a:pt x="12240" y="13943"/>
                </a:lnTo>
                <a:lnTo>
                  <a:pt x="12143" y="13918"/>
                </a:lnTo>
                <a:lnTo>
                  <a:pt x="11680" y="13821"/>
                </a:lnTo>
                <a:lnTo>
                  <a:pt x="11461" y="13772"/>
                </a:lnTo>
                <a:lnTo>
                  <a:pt x="11267" y="13724"/>
                </a:lnTo>
                <a:lnTo>
                  <a:pt x="11218" y="13748"/>
                </a:lnTo>
                <a:lnTo>
                  <a:pt x="11218" y="13821"/>
                </a:lnTo>
                <a:lnTo>
                  <a:pt x="11242" y="13894"/>
                </a:lnTo>
                <a:lnTo>
                  <a:pt x="11315" y="13967"/>
                </a:lnTo>
                <a:lnTo>
                  <a:pt x="11437" y="14064"/>
                </a:lnTo>
                <a:lnTo>
                  <a:pt x="11607" y="14137"/>
                </a:lnTo>
                <a:lnTo>
                  <a:pt x="11802" y="14210"/>
                </a:lnTo>
                <a:lnTo>
                  <a:pt x="11437" y="14381"/>
                </a:lnTo>
                <a:lnTo>
                  <a:pt x="11388" y="14332"/>
                </a:lnTo>
                <a:lnTo>
                  <a:pt x="11315" y="14308"/>
                </a:lnTo>
                <a:lnTo>
                  <a:pt x="11194" y="14259"/>
                </a:lnTo>
                <a:lnTo>
                  <a:pt x="10902" y="14235"/>
                </a:lnTo>
                <a:lnTo>
                  <a:pt x="10634" y="14210"/>
                </a:lnTo>
                <a:lnTo>
                  <a:pt x="10512" y="14210"/>
                </a:lnTo>
                <a:lnTo>
                  <a:pt x="10391" y="14235"/>
                </a:lnTo>
                <a:lnTo>
                  <a:pt x="10366" y="14235"/>
                </a:lnTo>
                <a:lnTo>
                  <a:pt x="10366" y="14283"/>
                </a:lnTo>
                <a:lnTo>
                  <a:pt x="10366" y="14332"/>
                </a:lnTo>
                <a:lnTo>
                  <a:pt x="10391" y="14381"/>
                </a:lnTo>
                <a:lnTo>
                  <a:pt x="10488" y="14478"/>
                </a:lnTo>
                <a:lnTo>
                  <a:pt x="10610" y="14551"/>
                </a:lnTo>
                <a:lnTo>
                  <a:pt x="10731" y="14575"/>
                </a:lnTo>
                <a:lnTo>
                  <a:pt x="10877" y="14624"/>
                </a:lnTo>
                <a:lnTo>
                  <a:pt x="10512" y="14746"/>
                </a:lnTo>
                <a:lnTo>
                  <a:pt x="10318" y="14673"/>
                </a:lnTo>
                <a:lnTo>
                  <a:pt x="10123" y="14624"/>
                </a:lnTo>
                <a:lnTo>
                  <a:pt x="9904" y="14600"/>
                </a:lnTo>
                <a:lnTo>
                  <a:pt x="9807" y="14600"/>
                </a:lnTo>
                <a:lnTo>
                  <a:pt x="9709" y="14648"/>
                </a:lnTo>
                <a:lnTo>
                  <a:pt x="9661" y="14673"/>
                </a:lnTo>
                <a:lnTo>
                  <a:pt x="9685" y="14721"/>
                </a:lnTo>
                <a:lnTo>
                  <a:pt x="9734" y="14794"/>
                </a:lnTo>
                <a:lnTo>
                  <a:pt x="9807" y="14843"/>
                </a:lnTo>
                <a:lnTo>
                  <a:pt x="9928" y="14916"/>
                </a:lnTo>
                <a:lnTo>
                  <a:pt x="9612" y="14989"/>
                </a:lnTo>
                <a:lnTo>
                  <a:pt x="9588" y="14940"/>
                </a:lnTo>
                <a:lnTo>
                  <a:pt x="9539" y="14916"/>
                </a:lnTo>
                <a:lnTo>
                  <a:pt x="9417" y="14867"/>
                </a:lnTo>
                <a:lnTo>
                  <a:pt x="9223" y="14843"/>
                </a:lnTo>
                <a:lnTo>
                  <a:pt x="9150" y="14843"/>
                </a:lnTo>
                <a:lnTo>
                  <a:pt x="9052" y="14867"/>
                </a:lnTo>
                <a:lnTo>
                  <a:pt x="9004" y="14916"/>
                </a:lnTo>
                <a:lnTo>
                  <a:pt x="8979" y="14965"/>
                </a:lnTo>
                <a:lnTo>
                  <a:pt x="8979" y="15013"/>
                </a:lnTo>
                <a:lnTo>
                  <a:pt x="9004" y="15062"/>
                </a:lnTo>
                <a:lnTo>
                  <a:pt x="9004" y="15086"/>
                </a:lnTo>
                <a:lnTo>
                  <a:pt x="8663" y="15135"/>
                </a:lnTo>
                <a:lnTo>
                  <a:pt x="8298" y="15159"/>
                </a:lnTo>
                <a:lnTo>
                  <a:pt x="7227" y="15159"/>
                </a:lnTo>
                <a:lnTo>
                  <a:pt x="6862" y="15111"/>
                </a:lnTo>
                <a:lnTo>
                  <a:pt x="6497" y="15062"/>
                </a:lnTo>
                <a:lnTo>
                  <a:pt x="6157" y="14989"/>
                </a:lnTo>
                <a:lnTo>
                  <a:pt x="5816" y="14916"/>
                </a:lnTo>
                <a:lnTo>
                  <a:pt x="5451" y="14819"/>
                </a:lnTo>
                <a:lnTo>
                  <a:pt x="5135" y="14697"/>
                </a:lnTo>
                <a:lnTo>
                  <a:pt x="4794" y="14575"/>
                </a:lnTo>
                <a:lnTo>
                  <a:pt x="4478" y="14405"/>
                </a:lnTo>
                <a:lnTo>
                  <a:pt x="4162" y="14259"/>
                </a:lnTo>
                <a:lnTo>
                  <a:pt x="3845" y="14064"/>
                </a:lnTo>
                <a:lnTo>
                  <a:pt x="3553" y="13870"/>
                </a:lnTo>
                <a:lnTo>
                  <a:pt x="3286" y="13675"/>
                </a:lnTo>
                <a:lnTo>
                  <a:pt x="3018" y="13456"/>
                </a:lnTo>
                <a:lnTo>
                  <a:pt x="2775" y="13237"/>
                </a:lnTo>
                <a:lnTo>
                  <a:pt x="2531" y="12994"/>
                </a:lnTo>
                <a:lnTo>
                  <a:pt x="2312" y="12775"/>
                </a:lnTo>
                <a:lnTo>
                  <a:pt x="2118" y="12507"/>
                </a:lnTo>
                <a:lnTo>
                  <a:pt x="1899" y="12239"/>
                </a:lnTo>
                <a:lnTo>
                  <a:pt x="1728" y="11972"/>
                </a:lnTo>
                <a:lnTo>
                  <a:pt x="1558" y="11704"/>
                </a:lnTo>
                <a:lnTo>
                  <a:pt x="1412" y="11412"/>
                </a:lnTo>
                <a:lnTo>
                  <a:pt x="1266" y="11120"/>
                </a:lnTo>
                <a:lnTo>
                  <a:pt x="1144" y="10828"/>
                </a:lnTo>
                <a:lnTo>
                  <a:pt x="1047" y="10512"/>
                </a:lnTo>
                <a:lnTo>
                  <a:pt x="950" y="10195"/>
                </a:lnTo>
                <a:lnTo>
                  <a:pt x="877" y="9879"/>
                </a:lnTo>
                <a:lnTo>
                  <a:pt x="828" y="9538"/>
                </a:lnTo>
                <a:lnTo>
                  <a:pt x="779" y="9003"/>
                </a:lnTo>
                <a:lnTo>
                  <a:pt x="755" y="8468"/>
                </a:lnTo>
                <a:lnTo>
                  <a:pt x="755" y="7933"/>
                </a:lnTo>
                <a:lnTo>
                  <a:pt x="779" y="7397"/>
                </a:lnTo>
                <a:lnTo>
                  <a:pt x="852" y="6862"/>
                </a:lnTo>
                <a:lnTo>
                  <a:pt x="950" y="6351"/>
                </a:lnTo>
                <a:lnTo>
                  <a:pt x="1096" y="5840"/>
                </a:lnTo>
                <a:lnTo>
                  <a:pt x="1266" y="5353"/>
                </a:lnTo>
                <a:lnTo>
                  <a:pt x="1388" y="5061"/>
                </a:lnTo>
                <a:lnTo>
                  <a:pt x="1558" y="4745"/>
                </a:lnTo>
                <a:lnTo>
                  <a:pt x="1753" y="4404"/>
                </a:lnTo>
                <a:lnTo>
                  <a:pt x="1996" y="4064"/>
                </a:lnTo>
                <a:lnTo>
                  <a:pt x="2264" y="3699"/>
                </a:lnTo>
                <a:lnTo>
                  <a:pt x="2556" y="3334"/>
                </a:lnTo>
                <a:lnTo>
                  <a:pt x="2896" y="2944"/>
                </a:lnTo>
                <a:lnTo>
                  <a:pt x="3261" y="2604"/>
                </a:lnTo>
                <a:lnTo>
                  <a:pt x="3651" y="2263"/>
                </a:lnTo>
                <a:lnTo>
                  <a:pt x="4089" y="1922"/>
                </a:lnTo>
                <a:lnTo>
                  <a:pt x="4527" y="1630"/>
                </a:lnTo>
                <a:lnTo>
                  <a:pt x="5013" y="1363"/>
                </a:lnTo>
                <a:lnTo>
                  <a:pt x="5524" y="1144"/>
                </a:lnTo>
                <a:lnTo>
                  <a:pt x="6035" y="974"/>
                </a:lnTo>
                <a:lnTo>
                  <a:pt x="6327" y="925"/>
                </a:lnTo>
                <a:lnTo>
                  <a:pt x="6595" y="876"/>
                </a:lnTo>
                <a:lnTo>
                  <a:pt x="6887" y="828"/>
                </a:lnTo>
                <a:lnTo>
                  <a:pt x="7179" y="803"/>
                </a:lnTo>
                <a:lnTo>
                  <a:pt x="7544" y="779"/>
                </a:lnTo>
                <a:lnTo>
                  <a:pt x="7933" y="730"/>
                </a:lnTo>
                <a:lnTo>
                  <a:pt x="8322" y="682"/>
                </a:lnTo>
                <a:close/>
                <a:moveTo>
                  <a:pt x="8152" y="0"/>
                </a:moveTo>
                <a:lnTo>
                  <a:pt x="7763" y="25"/>
                </a:lnTo>
                <a:lnTo>
                  <a:pt x="7373" y="73"/>
                </a:lnTo>
                <a:lnTo>
                  <a:pt x="7081" y="49"/>
                </a:lnTo>
                <a:lnTo>
                  <a:pt x="6789" y="49"/>
                </a:lnTo>
                <a:lnTo>
                  <a:pt x="6473" y="73"/>
                </a:lnTo>
                <a:lnTo>
                  <a:pt x="6157" y="146"/>
                </a:lnTo>
                <a:lnTo>
                  <a:pt x="5841" y="219"/>
                </a:lnTo>
                <a:lnTo>
                  <a:pt x="5549" y="317"/>
                </a:lnTo>
                <a:lnTo>
                  <a:pt x="5232" y="438"/>
                </a:lnTo>
                <a:lnTo>
                  <a:pt x="4916" y="560"/>
                </a:lnTo>
                <a:lnTo>
                  <a:pt x="4332" y="876"/>
                </a:lnTo>
                <a:lnTo>
                  <a:pt x="3748" y="1217"/>
                </a:lnTo>
                <a:lnTo>
                  <a:pt x="3237" y="1606"/>
                </a:lnTo>
                <a:lnTo>
                  <a:pt x="2775" y="1995"/>
                </a:lnTo>
                <a:lnTo>
                  <a:pt x="2507" y="2239"/>
                </a:lnTo>
                <a:lnTo>
                  <a:pt x="2264" y="2482"/>
                </a:lnTo>
                <a:lnTo>
                  <a:pt x="2045" y="2725"/>
                </a:lnTo>
                <a:lnTo>
                  <a:pt x="1826" y="2993"/>
                </a:lnTo>
                <a:lnTo>
                  <a:pt x="1631" y="3261"/>
                </a:lnTo>
                <a:lnTo>
                  <a:pt x="1461" y="3528"/>
                </a:lnTo>
                <a:lnTo>
                  <a:pt x="1120" y="4088"/>
                </a:lnTo>
                <a:lnTo>
                  <a:pt x="852" y="4696"/>
                </a:lnTo>
                <a:lnTo>
                  <a:pt x="609" y="5305"/>
                </a:lnTo>
                <a:lnTo>
                  <a:pt x="414" y="5962"/>
                </a:lnTo>
                <a:lnTo>
                  <a:pt x="220" y="6643"/>
                </a:lnTo>
                <a:lnTo>
                  <a:pt x="122" y="7008"/>
                </a:lnTo>
                <a:lnTo>
                  <a:pt x="74" y="7373"/>
                </a:lnTo>
                <a:lnTo>
                  <a:pt x="25" y="7738"/>
                </a:lnTo>
                <a:lnTo>
                  <a:pt x="1" y="8103"/>
                </a:lnTo>
                <a:lnTo>
                  <a:pt x="1" y="8468"/>
                </a:lnTo>
                <a:lnTo>
                  <a:pt x="25" y="8809"/>
                </a:lnTo>
                <a:lnTo>
                  <a:pt x="49" y="9174"/>
                </a:lnTo>
                <a:lnTo>
                  <a:pt x="98" y="9514"/>
                </a:lnTo>
                <a:lnTo>
                  <a:pt x="195" y="9879"/>
                </a:lnTo>
                <a:lnTo>
                  <a:pt x="268" y="10220"/>
                </a:lnTo>
                <a:lnTo>
                  <a:pt x="390" y="10560"/>
                </a:lnTo>
                <a:lnTo>
                  <a:pt x="512" y="10901"/>
                </a:lnTo>
                <a:lnTo>
                  <a:pt x="658" y="11242"/>
                </a:lnTo>
                <a:lnTo>
                  <a:pt x="804" y="11582"/>
                </a:lnTo>
                <a:lnTo>
                  <a:pt x="1169" y="12264"/>
                </a:lnTo>
                <a:lnTo>
                  <a:pt x="1388" y="12629"/>
                </a:lnTo>
                <a:lnTo>
                  <a:pt x="1631" y="12994"/>
                </a:lnTo>
                <a:lnTo>
                  <a:pt x="1899" y="13334"/>
                </a:lnTo>
                <a:lnTo>
                  <a:pt x="2166" y="13651"/>
                </a:lnTo>
                <a:lnTo>
                  <a:pt x="2434" y="13943"/>
                </a:lnTo>
                <a:lnTo>
                  <a:pt x="2750" y="14235"/>
                </a:lnTo>
                <a:lnTo>
                  <a:pt x="3042" y="14502"/>
                </a:lnTo>
                <a:lnTo>
                  <a:pt x="3383" y="14746"/>
                </a:lnTo>
                <a:lnTo>
                  <a:pt x="3699" y="14965"/>
                </a:lnTo>
                <a:lnTo>
                  <a:pt x="4064" y="15159"/>
                </a:lnTo>
                <a:lnTo>
                  <a:pt x="4429" y="15354"/>
                </a:lnTo>
                <a:lnTo>
                  <a:pt x="4794" y="15500"/>
                </a:lnTo>
                <a:lnTo>
                  <a:pt x="5184" y="15622"/>
                </a:lnTo>
                <a:lnTo>
                  <a:pt x="5597" y="15743"/>
                </a:lnTo>
                <a:lnTo>
                  <a:pt x="6011" y="15816"/>
                </a:lnTo>
                <a:lnTo>
                  <a:pt x="6424" y="15889"/>
                </a:lnTo>
                <a:lnTo>
                  <a:pt x="6862" y="15914"/>
                </a:lnTo>
                <a:lnTo>
                  <a:pt x="7300" y="15938"/>
                </a:lnTo>
                <a:lnTo>
                  <a:pt x="7738" y="15938"/>
                </a:lnTo>
                <a:lnTo>
                  <a:pt x="8152" y="15914"/>
                </a:lnTo>
                <a:lnTo>
                  <a:pt x="8590" y="15889"/>
                </a:lnTo>
                <a:lnTo>
                  <a:pt x="9004" y="15841"/>
                </a:lnTo>
                <a:lnTo>
                  <a:pt x="9442" y="15768"/>
                </a:lnTo>
                <a:lnTo>
                  <a:pt x="9855" y="15670"/>
                </a:lnTo>
                <a:lnTo>
                  <a:pt x="10245" y="15573"/>
                </a:lnTo>
                <a:lnTo>
                  <a:pt x="10658" y="15451"/>
                </a:lnTo>
                <a:lnTo>
                  <a:pt x="11048" y="15305"/>
                </a:lnTo>
                <a:lnTo>
                  <a:pt x="11461" y="15135"/>
                </a:lnTo>
                <a:lnTo>
                  <a:pt x="11826" y="14940"/>
                </a:lnTo>
                <a:lnTo>
                  <a:pt x="12216" y="14721"/>
                </a:lnTo>
                <a:lnTo>
                  <a:pt x="12581" y="14478"/>
                </a:lnTo>
                <a:lnTo>
                  <a:pt x="12921" y="14235"/>
                </a:lnTo>
                <a:lnTo>
                  <a:pt x="13286" y="13943"/>
                </a:lnTo>
                <a:lnTo>
                  <a:pt x="13603" y="13651"/>
                </a:lnTo>
                <a:lnTo>
                  <a:pt x="13895" y="13334"/>
                </a:lnTo>
                <a:lnTo>
                  <a:pt x="14187" y="13018"/>
                </a:lnTo>
                <a:lnTo>
                  <a:pt x="14454" y="12702"/>
                </a:lnTo>
                <a:lnTo>
                  <a:pt x="14697" y="12361"/>
                </a:lnTo>
                <a:lnTo>
                  <a:pt x="14916" y="11996"/>
                </a:lnTo>
                <a:lnTo>
                  <a:pt x="15111" y="11631"/>
                </a:lnTo>
                <a:lnTo>
                  <a:pt x="15135" y="11631"/>
                </a:lnTo>
                <a:lnTo>
                  <a:pt x="15160" y="11582"/>
                </a:lnTo>
                <a:lnTo>
                  <a:pt x="15160" y="11534"/>
                </a:lnTo>
                <a:lnTo>
                  <a:pt x="15330" y="11096"/>
                </a:lnTo>
                <a:lnTo>
                  <a:pt x="15500" y="10658"/>
                </a:lnTo>
                <a:lnTo>
                  <a:pt x="15622" y="10195"/>
                </a:lnTo>
                <a:lnTo>
                  <a:pt x="15719" y="9733"/>
                </a:lnTo>
                <a:lnTo>
                  <a:pt x="15744" y="9709"/>
                </a:lnTo>
                <a:lnTo>
                  <a:pt x="15768" y="9684"/>
                </a:lnTo>
                <a:lnTo>
                  <a:pt x="15792" y="9636"/>
                </a:lnTo>
                <a:lnTo>
                  <a:pt x="15768" y="9611"/>
                </a:lnTo>
                <a:lnTo>
                  <a:pt x="15744" y="9563"/>
                </a:lnTo>
                <a:lnTo>
                  <a:pt x="15792" y="9174"/>
                </a:lnTo>
                <a:lnTo>
                  <a:pt x="15841" y="8760"/>
                </a:lnTo>
                <a:lnTo>
                  <a:pt x="15841" y="8371"/>
                </a:lnTo>
                <a:lnTo>
                  <a:pt x="15817" y="7957"/>
                </a:lnTo>
                <a:lnTo>
                  <a:pt x="15744" y="7105"/>
                </a:lnTo>
                <a:lnTo>
                  <a:pt x="15671" y="6667"/>
                </a:lnTo>
                <a:lnTo>
                  <a:pt x="15598" y="6254"/>
                </a:lnTo>
                <a:lnTo>
                  <a:pt x="15525" y="5840"/>
                </a:lnTo>
                <a:lnTo>
                  <a:pt x="15403" y="5426"/>
                </a:lnTo>
                <a:lnTo>
                  <a:pt x="15281" y="5013"/>
                </a:lnTo>
                <a:lnTo>
                  <a:pt x="15160" y="4623"/>
                </a:lnTo>
                <a:lnTo>
                  <a:pt x="14989" y="4234"/>
                </a:lnTo>
                <a:lnTo>
                  <a:pt x="14819" y="3845"/>
                </a:lnTo>
                <a:lnTo>
                  <a:pt x="14624" y="3480"/>
                </a:lnTo>
                <a:lnTo>
                  <a:pt x="14405" y="3115"/>
                </a:lnTo>
                <a:lnTo>
                  <a:pt x="14162" y="2774"/>
                </a:lnTo>
                <a:lnTo>
                  <a:pt x="13895" y="2458"/>
                </a:lnTo>
                <a:lnTo>
                  <a:pt x="13603" y="2141"/>
                </a:lnTo>
                <a:lnTo>
                  <a:pt x="13286" y="1849"/>
                </a:lnTo>
                <a:lnTo>
                  <a:pt x="12970" y="1582"/>
                </a:lnTo>
                <a:lnTo>
                  <a:pt x="12654" y="1363"/>
                </a:lnTo>
                <a:lnTo>
                  <a:pt x="12313" y="1144"/>
                </a:lnTo>
                <a:lnTo>
                  <a:pt x="11948" y="949"/>
                </a:lnTo>
                <a:lnTo>
                  <a:pt x="11607" y="779"/>
                </a:lnTo>
                <a:lnTo>
                  <a:pt x="11218" y="609"/>
                </a:lnTo>
                <a:lnTo>
                  <a:pt x="10853" y="487"/>
                </a:lnTo>
                <a:lnTo>
                  <a:pt x="10464" y="365"/>
                </a:lnTo>
                <a:lnTo>
                  <a:pt x="10099" y="268"/>
                </a:lnTo>
                <a:lnTo>
                  <a:pt x="9709" y="171"/>
                </a:lnTo>
                <a:lnTo>
                  <a:pt x="9320" y="98"/>
                </a:lnTo>
                <a:lnTo>
                  <a:pt x="8931" y="49"/>
                </a:lnTo>
                <a:lnTo>
                  <a:pt x="8541" y="25"/>
                </a:lnTo>
                <a:lnTo>
                  <a:pt x="8152" y="0"/>
                </a:lnTo>
                <a:close/>
              </a:path>
            </a:pathLst>
          </a:cu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327"/>
          <p:cNvSpPr/>
          <p:nvPr/>
        </p:nvSpPr>
        <p:spPr>
          <a:xfrm rot="1153939">
            <a:off x="8488605" y="4185882"/>
            <a:ext cx="328088" cy="413536"/>
          </a:xfrm>
          <a:custGeom>
            <a:avLst/>
            <a:gdLst/>
            <a:ahLst/>
            <a:cxnLst/>
            <a:rect l="0" t="0" r="0" b="0"/>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2" name="1 Rectángulo"/>
          <p:cNvSpPr/>
          <p:nvPr/>
        </p:nvSpPr>
        <p:spPr>
          <a:xfrm>
            <a:off x="142844" y="142858"/>
            <a:ext cx="8858280" cy="1138773"/>
          </a:xfrm>
          <a:prstGeom prst="rect">
            <a:avLst/>
          </a:prstGeom>
        </p:spPr>
        <p:txBody>
          <a:bodyPr wrap="square">
            <a:spAutoFit/>
          </a:bodyPr>
          <a:lstStyle/>
          <a:p>
            <a:r>
              <a:rPr lang="es-AR" sz="4400" dirty="0" smtClean="0">
                <a:solidFill>
                  <a:srgbClr val="FF0000"/>
                </a:solidFill>
                <a:latin typeface="Walter Turncoat"/>
                <a:ea typeface="Walter Turncoat"/>
                <a:cs typeface="Walter Turncoat"/>
                <a:sym typeface="Walter Turncoat"/>
              </a:rPr>
              <a:t>Trabajo Practico:</a:t>
            </a:r>
            <a:endParaRPr lang="es-AR" sz="4400" dirty="0" smtClean="0">
              <a:solidFill>
                <a:srgbClr val="FF0000"/>
              </a:solidFill>
              <a:latin typeface="Walter Turncoat"/>
              <a:ea typeface="Walter Turncoat"/>
              <a:cs typeface="Walter Turncoat"/>
              <a:sym typeface="Walter Turncoat"/>
            </a:endParaRPr>
          </a:p>
          <a:p>
            <a:pPr algn="ctr"/>
            <a:r>
              <a:rPr lang="es-AR" sz="2400" b="1" u="sng" dirty="0" smtClean="0">
                <a:solidFill>
                  <a:srgbClr val="FFFFFF"/>
                </a:solidFill>
                <a:latin typeface="Sniglet"/>
                <a:ea typeface="Sniglet"/>
                <a:cs typeface="Sniglet"/>
                <a:sym typeface="Walter Turncoat"/>
              </a:rPr>
              <a:t>“</a:t>
            </a:r>
            <a:r>
              <a:rPr lang="es-AR" sz="2400" b="1" u="sng" dirty="0" err="1" smtClean="0">
                <a:solidFill>
                  <a:srgbClr val="FFFFFF"/>
                </a:solidFill>
                <a:latin typeface="Sniglet"/>
                <a:ea typeface="Sniglet"/>
                <a:cs typeface="Sniglet"/>
                <a:sym typeface="Walter Turncoat"/>
              </a:rPr>
              <a:t>Ciberacoso</a:t>
            </a:r>
            <a:r>
              <a:rPr lang="es-AR" sz="2400" b="1" u="sng" dirty="0" smtClean="0">
                <a:solidFill>
                  <a:srgbClr val="FFFFFF"/>
                </a:solidFill>
                <a:latin typeface="Sniglet"/>
                <a:ea typeface="Sniglet"/>
                <a:cs typeface="Sniglet"/>
                <a:sym typeface="Walter Turncoat"/>
              </a:rPr>
              <a:t>” </a:t>
            </a:r>
            <a:endParaRPr lang="es-AR" sz="2400" b="1" u="sng" dirty="0" smtClean="0">
              <a:solidFill>
                <a:srgbClr val="FFFFFF"/>
              </a:solidFill>
              <a:latin typeface="Sniglet"/>
              <a:ea typeface="Sniglet"/>
              <a:cs typeface="Sniglet"/>
              <a:sym typeface="Walter Turncoat"/>
            </a:endParaRPr>
          </a:p>
        </p:txBody>
      </p:sp>
      <p:sp>
        <p:nvSpPr>
          <p:cNvPr id="3" name="2 Rectángulo"/>
          <p:cNvSpPr/>
          <p:nvPr/>
        </p:nvSpPr>
        <p:spPr>
          <a:xfrm>
            <a:off x="285720" y="1735951"/>
            <a:ext cx="8715436" cy="3293209"/>
          </a:xfrm>
          <a:prstGeom prst="rect">
            <a:avLst/>
          </a:prstGeom>
        </p:spPr>
        <p:txBody>
          <a:bodyPr wrap="square">
            <a:spAutoFit/>
          </a:bodyPr>
          <a:lstStyle/>
          <a:p>
            <a:pPr marL="457200" indent="-457200" algn="just">
              <a:buClr>
                <a:srgbClr val="FF0000"/>
              </a:buClr>
              <a:buFont typeface="+mj-lt"/>
              <a:buAutoNum type="arabicPeriod"/>
            </a:pPr>
            <a:r>
              <a:rPr lang="es-ES" sz="1600" dirty="0" smtClean="0">
                <a:solidFill>
                  <a:srgbClr val="FFFFFF"/>
                </a:solidFill>
                <a:latin typeface="Sniglet"/>
                <a:ea typeface="Sniglet"/>
                <a:cs typeface="Sniglet"/>
                <a:sym typeface="Sniglet"/>
              </a:rPr>
              <a:t>Recolección   de datos y características de cada  </a:t>
            </a:r>
            <a:r>
              <a:rPr lang="es-ES" sz="1600" dirty="0" smtClean="0">
                <a:solidFill>
                  <a:srgbClr val="FFFFFF"/>
                </a:solidFill>
                <a:latin typeface="Sniglet"/>
                <a:ea typeface="Sniglet"/>
                <a:cs typeface="Sniglet"/>
                <a:sym typeface="Sniglet"/>
              </a:rPr>
              <a:t>tema </a:t>
            </a:r>
            <a:r>
              <a:rPr lang="es-ES" sz="1600" dirty="0" smtClean="0">
                <a:solidFill>
                  <a:srgbClr val="FFFFFF"/>
                </a:solidFill>
                <a:latin typeface="Sniglet"/>
                <a:ea typeface="Sniglet"/>
                <a:cs typeface="Sniglet"/>
                <a:sym typeface="Sniglet"/>
              </a:rPr>
              <a:t>expuesto en </a:t>
            </a:r>
            <a:r>
              <a:rPr lang="es-ES" sz="1600" dirty="0" smtClean="0">
                <a:solidFill>
                  <a:srgbClr val="FFFFFF"/>
                </a:solidFill>
                <a:latin typeface="Sniglet"/>
                <a:ea typeface="Sniglet"/>
                <a:cs typeface="Sniglet"/>
                <a:sym typeface="Sniglet"/>
              </a:rPr>
              <a:t>clase</a:t>
            </a:r>
            <a:endParaRPr lang="es-ES" sz="1600" dirty="0" smtClean="0">
              <a:solidFill>
                <a:srgbClr val="FFFFFF"/>
              </a:solidFill>
              <a:latin typeface="Sniglet"/>
              <a:ea typeface="Sniglet"/>
              <a:cs typeface="Sniglet"/>
              <a:sym typeface="Sniglet"/>
            </a:endParaRPr>
          </a:p>
          <a:p>
            <a:pPr marL="457200" indent="-457200" algn="just">
              <a:buClr>
                <a:srgbClr val="FF0000"/>
              </a:buClr>
              <a:buFont typeface="+mj-lt"/>
              <a:buAutoNum type="arabicPeriod"/>
            </a:pPr>
            <a:endParaRPr lang="es-ES" sz="1600" dirty="0" smtClean="0">
              <a:solidFill>
                <a:srgbClr val="FFFFFF"/>
              </a:solidFill>
              <a:latin typeface="Sniglet"/>
              <a:ea typeface="Sniglet"/>
              <a:cs typeface="Sniglet"/>
              <a:sym typeface="Sniglet"/>
            </a:endParaRPr>
          </a:p>
          <a:p>
            <a:pPr marL="457200" indent="-457200" algn="just">
              <a:buClr>
                <a:srgbClr val="FF0000"/>
              </a:buClr>
              <a:buFont typeface="+mj-lt"/>
              <a:buAutoNum type="arabicPeriod"/>
            </a:pPr>
            <a:r>
              <a:rPr lang="es-AR" sz="1600" dirty="0" smtClean="0">
                <a:solidFill>
                  <a:srgbClr val="FFFFFF"/>
                </a:solidFill>
                <a:latin typeface="Sniglet"/>
                <a:ea typeface="Sniglet"/>
                <a:cs typeface="Sniglet"/>
                <a:sym typeface="Sniglet"/>
              </a:rPr>
              <a:t> </a:t>
            </a:r>
            <a:r>
              <a:rPr lang="es-MX" sz="1600" dirty="0" smtClean="0">
                <a:solidFill>
                  <a:srgbClr val="FFFFFF"/>
                </a:solidFill>
                <a:latin typeface="Sniglet"/>
                <a:ea typeface="Sniglet"/>
                <a:cs typeface="Sniglet"/>
                <a:sym typeface="Sniglet"/>
              </a:rPr>
              <a:t>Elaboración de Códigos QR de cada </a:t>
            </a:r>
            <a:r>
              <a:rPr lang="es-MX" sz="1600" dirty="0" smtClean="0">
                <a:solidFill>
                  <a:srgbClr val="FFFFFF"/>
                </a:solidFill>
                <a:latin typeface="Sniglet"/>
                <a:ea typeface="Sniglet"/>
                <a:cs typeface="Sniglet"/>
                <a:sym typeface="Sniglet"/>
              </a:rPr>
              <a:t>tema. </a:t>
            </a:r>
            <a:endParaRPr lang="es-ES" sz="1600" dirty="0" smtClean="0">
              <a:solidFill>
                <a:srgbClr val="FFFFFF"/>
              </a:solidFill>
              <a:latin typeface="Sniglet"/>
              <a:ea typeface="Sniglet"/>
              <a:cs typeface="Sniglet"/>
              <a:sym typeface="Sniglet"/>
            </a:endParaRPr>
          </a:p>
          <a:p>
            <a:pPr marL="457200" indent="-457200" algn="just">
              <a:buClr>
                <a:srgbClr val="FF0000"/>
              </a:buClr>
              <a:buFont typeface="+mj-lt"/>
              <a:buAutoNum type="arabicPeriod"/>
            </a:pPr>
            <a:endParaRPr lang="es-ES" sz="1600" dirty="0" smtClean="0">
              <a:solidFill>
                <a:srgbClr val="FFFFFF"/>
              </a:solidFill>
              <a:latin typeface="Sniglet"/>
              <a:ea typeface="Sniglet"/>
              <a:cs typeface="Sniglet"/>
              <a:sym typeface="Sniglet"/>
            </a:endParaRPr>
          </a:p>
          <a:p>
            <a:pPr marL="457200" indent="-457200" algn="just">
              <a:buClr>
                <a:srgbClr val="FF0000"/>
              </a:buClr>
              <a:buFont typeface="+mj-lt"/>
              <a:buAutoNum type="arabicPeriod"/>
            </a:pPr>
            <a:r>
              <a:rPr lang="es-AR" sz="1600" dirty="0" smtClean="0">
                <a:solidFill>
                  <a:srgbClr val="FFFFFF"/>
                </a:solidFill>
                <a:latin typeface="Sniglet"/>
                <a:ea typeface="Sniglet"/>
                <a:cs typeface="Sniglet"/>
                <a:sym typeface="Sniglet"/>
              </a:rPr>
              <a:t>  </a:t>
            </a:r>
            <a:r>
              <a:rPr lang="es-MX" sz="1600" dirty="0" smtClean="0">
                <a:solidFill>
                  <a:srgbClr val="FFFFFF"/>
                </a:solidFill>
                <a:latin typeface="Sniglet"/>
                <a:ea typeface="Sniglet"/>
                <a:cs typeface="Sniglet"/>
                <a:sym typeface="Sniglet"/>
              </a:rPr>
              <a:t>Confección de la </a:t>
            </a:r>
            <a:r>
              <a:rPr lang="es-MX" sz="1600" dirty="0" smtClean="0">
                <a:solidFill>
                  <a:srgbClr val="00B050"/>
                </a:solidFill>
                <a:latin typeface="Sniglet"/>
                <a:ea typeface="Sniglet"/>
                <a:cs typeface="Sniglet"/>
                <a:sym typeface="Sniglet"/>
              </a:rPr>
              <a:t>Carpeta de Campo </a:t>
            </a:r>
            <a:r>
              <a:rPr lang="es-MX" sz="1600" dirty="0" smtClean="0">
                <a:solidFill>
                  <a:srgbClr val="FFFFFF"/>
                </a:solidFill>
                <a:latin typeface="Sniglet"/>
                <a:ea typeface="Sniglet"/>
                <a:cs typeface="Sniglet"/>
                <a:sym typeface="Sniglet"/>
              </a:rPr>
              <a:t>(Documento Word con la investigación realizada  y el proceso de creación de códigos QR)</a:t>
            </a:r>
            <a:endParaRPr lang="es-AR" sz="1600" dirty="0" smtClean="0">
              <a:solidFill>
                <a:srgbClr val="FFFFFF"/>
              </a:solidFill>
              <a:latin typeface="Sniglet"/>
              <a:ea typeface="Sniglet"/>
              <a:cs typeface="Sniglet"/>
              <a:sym typeface="Sniglet"/>
            </a:endParaRPr>
          </a:p>
          <a:p>
            <a:pPr marL="457200" indent="-457200" algn="just">
              <a:buClr>
                <a:srgbClr val="FF0000"/>
              </a:buClr>
              <a:buFont typeface="+mj-lt"/>
              <a:buAutoNum type="arabicPeriod"/>
            </a:pPr>
            <a:endParaRPr lang="es-AR" sz="1600" dirty="0" smtClean="0">
              <a:solidFill>
                <a:srgbClr val="FFFFFF"/>
              </a:solidFill>
              <a:latin typeface="Sniglet"/>
              <a:ea typeface="Sniglet"/>
              <a:cs typeface="Sniglet"/>
              <a:sym typeface="Sniglet"/>
            </a:endParaRPr>
          </a:p>
          <a:p>
            <a:pPr marL="457200" indent="-457200" algn="just">
              <a:buClr>
                <a:srgbClr val="FF0000"/>
              </a:buClr>
              <a:buFont typeface="+mj-lt"/>
              <a:buAutoNum type="arabicPeriod"/>
            </a:pPr>
            <a:r>
              <a:rPr lang="es-AR" sz="1600" dirty="0" smtClean="0">
                <a:solidFill>
                  <a:srgbClr val="FFFFFF"/>
                </a:solidFill>
                <a:latin typeface="Sniglet"/>
                <a:ea typeface="Sniglet"/>
                <a:cs typeface="Sniglet"/>
                <a:sym typeface="Sniglet"/>
              </a:rPr>
              <a:t>  Seguimiento fotográfico de cada etapa del proyecto</a:t>
            </a:r>
          </a:p>
          <a:p>
            <a:pPr marL="457200" indent="-457200" algn="just">
              <a:buClr>
                <a:srgbClr val="FF0000"/>
              </a:buClr>
              <a:buFont typeface="+mj-lt"/>
              <a:buAutoNum type="arabicPeriod"/>
            </a:pPr>
            <a:endParaRPr lang="es-AR" sz="1600" dirty="0" smtClean="0">
              <a:solidFill>
                <a:srgbClr val="FFFFFF"/>
              </a:solidFill>
              <a:latin typeface="Sniglet"/>
              <a:ea typeface="Sniglet"/>
              <a:cs typeface="Sniglet"/>
              <a:sym typeface="Sniglet"/>
            </a:endParaRPr>
          </a:p>
          <a:p>
            <a:pPr marL="457200" indent="-457200" algn="just">
              <a:buClr>
                <a:srgbClr val="FF0000"/>
              </a:buClr>
              <a:buFont typeface="+mj-lt"/>
              <a:buAutoNum type="arabicPeriod"/>
            </a:pPr>
            <a:r>
              <a:rPr lang="es-AR" sz="1600" dirty="0" smtClean="0">
                <a:solidFill>
                  <a:srgbClr val="FFFFFF"/>
                </a:solidFill>
                <a:latin typeface="Sniglet"/>
                <a:ea typeface="Sniglet"/>
                <a:cs typeface="Sniglet"/>
                <a:sym typeface="Sniglet"/>
              </a:rPr>
              <a:t>  Preparación de stand (ornamentación, elaboración de afiches, exposición de códigos, </a:t>
            </a:r>
            <a:r>
              <a:rPr lang="es-AR" sz="1600" dirty="0" err="1" smtClean="0">
                <a:solidFill>
                  <a:srgbClr val="FFFFFF"/>
                </a:solidFill>
                <a:latin typeface="Sniglet"/>
                <a:ea typeface="Sniglet"/>
                <a:cs typeface="Sniglet"/>
                <a:sym typeface="Sniglet"/>
              </a:rPr>
              <a:t>etc</a:t>
            </a:r>
            <a:r>
              <a:rPr lang="es-AR" sz="1600" dirty="0" smtClean="0">
                <a:solidFill>
                  <a:srgbClr val="FFFFFF"/>
                </a:solidFill>
                <a:latin typeface="Sniglet"/>
                <a:ea typeface="Sniglet"/>
                <a:cs typeface="Sniglet"/>
                <a:sym typeface="Sniglet"/>
              </a:rPr>
              <a:t>) </a:t>
            </a:r>
            <a:endParaRPr lang="es-AR" sz="1600" dirty="0" smtClean="0">
              <a:solidFill>
                <a:srgbClr val="00B050"/>
              </a:solidFill>
              <a:latin typeface="Sniglet"/>
              <a:ea typeface="Sniglet"/>
              <a:cs typeface="Sniglet"/>
              <a:sym typeface="Sniglet"/>
            </a:endParaRPr>
          </a:p>
          <a:p>
            <a:pPr marL="457200" indent="-457200" algn="just">
              <a:buClr>
                <a:srgbClr val="FF0000"/>
              </a:buClr>
              <a:buFont typeface="+mj-lt"/>
              <a:buAutoNum type="arabicPeriod"/>
            </a:pPr>
            <a:endParaRPr lang="es-AR" sz="1600" dirty="0" smtClean="0">
              <a:solidFill>
                <a:srgbClr val="FFFFFF"/>
              </a:solidFill>
              <a:latin typeface="Sniglet"/>
              <a:ea typeface="Sniglet"/>
              <a:cs typeface="Sniglet"/>
              <a:sym typeface="Sniglet"/>
            </a:endParaRPr>
          </a:p>
          <a:p>
            <a:pPr marL="457200" indent="-457200" algn="just">
              <a:buClr>
                <a:srgbClr val="FF0000"/>
              </a:buClr>
              <a:buFont typeface="+mj-lt"/>
              <a:buAutoNum type="arabicPeriod"/>
            </a:pPr>
            <a:endParaRPr lang="es-ES" sz="1600" dirty="0" smtClean="0">
              <a:solidFill>
                <a:srgbClr val="FFFFFF"/>
              </a:solidFill>
              <a:latin typeface="Sniglet"/>
              <a:ea typeface="Sniglet"/>
              <a:cs typeface="Sniglet"/>
              <a:sym typeface="Sniglet"/>
            </a:endParaRPr>
          </a:p>
        </p:txBody>
      </p:sp>
      <p:sp>
        <p:nvSpPr>
          <p:cNvPr id="4" name="Shape 317"/>
          <p:cNvSpPr/>
          <p:nvPr/>
        </p:nvSpPr>
        <p:spPr>
          <a:xfrm rot="20687698">
            <a:off x="196412" y="1067018"/>
            <a:ext cx="574951" cy="485228"/>
          </a:xfrm>
          <a:custGeom>
            <a:avLst/>
            <a:gdLst/>
            <a:ahLst/>
            <a:cxnLst/>
            <a:rect l="0" t="0" r="0" b="0"/>
            <a:pathLst>
              <a:path w="18956" h="17763" extrusionOk="0">
                <a:moveTo>
                  <a:pt x="17592" y="6229"/>
                </a:moveTo>
                <a:lnTo>
                  <a:pt x="17836" y="6375"/>
                </a:lnTo>
                <a:lnTo>
                  <a:pt x="17957" y="6473"/>
                </a:lnTo>
                <a:lnTo>
                  <a:pt x="18079" y="6570"/>
                </a:lnTo>
                <a:lnTo>
                  <a:pt x="17933" y="6619"/>
                </a:lnTo>
                <a:lnTo>
                  <a:pt x="17811" y="6667"/>
                </a:lnTo>
                <a:lnTo>
                  <a:pt x="17617" y="6789"/>
                </a:lnTo>
                <a:lnTo>
                  <a:pt x="17592" y="6229"/>
                </a:lnTo>
                <a:close/>
                <a:moveTo>
                  <a:pt x="18225" y="6765"/>
                </a:moveTo>
                <a:lnTo>
                  <a:pt x="18298" y="6911"/>
                </a:lnTo>
                <a:lnTo>
                  <a:pt x="18128" y="6935"/>
                </a:lnTo>
                <a:lnTo>
                  <a:pt x="17957" y="7008"/>
                </a:lnTo>
                <a:lnTo>
                  <a:pt x="17787" y="7081"/>
                </a:lnTo>
                <a:lnTo>
                  <a:pt x="17617" y="7203"/>
                </a:lnTo>
                <a:lnTo>
                  <a:pt x="17617" y="6984"/>
                </a:lnTo>
                <a:lnTo>
                  <a:pt x="17909" y="6862"/>
                </a:lnTo>
                <a:lnTo>
                  <a:pt x="18079" y="6813"/>
                </a:lnTo>
                <a:lnTo>
                  <a:pt x="18225" y="6765"/>
                </a:lnTo>
                <a:close/>
                <a:moveTo>
                  <a:pt x="18371" y="7203"/>
                </a:moveTo>
                <a:lnTo>
                  <a:pt x="18395" y="7397"/>
                </a:lnTo>
                <a:lnTo>
                  <a:pt x="18225" y="7470"/>
                </a:lnTo>
                <a:lnTo>
                  <a:pt x="18079" y="7543"/>
                </a:lnTo>
                <a:lnTo>
                  <a:pt x="17860" y="7689"/>
                </a:lnTo>
                <a:lnTo>
                  <a:pt x="17641" y="7835"/>
                </a:lnTo>
                <a:lnTo>
                  <a:pt x="17641" y="7738"/>
                </a:lnTo>
                <a:lnTo>
                  <a:pt x="17617" y="7470"/>
                </a:lnTo>
                <a:lnTo>
                  <a:pt x="17787" y="7397"/>
                </a:lnTo>
                <a:lnTo>
                  <a:pt x="18347" y="7227"/>
                </a:lnTo>
                <a:lnTo>
                  <a:pt x="18371" y="7203"/>
                </a:lnTo>
                <a:close/>
                <a:moveTo>
                  <a:pt x="18420" y="7689"/>
                </a:moveTo>
                <a:lnTo>
                  <a:pt x="18420" y="7835"/>
                </a:lnTo>
                <a:lnTo>
                  <a:pt x="18420" y="7908"/>
                </a:lnTo>
                <a:lnTo>
                  <a:pt x="18225" y="7981"/>
                </a:lnTo>
                <a:lnTo>
                  <a:pt x="18006" y="8103"/>
                </a:lnTo>
                <a:lnTo>
                  <a:pt x="17811" y="8249"/>
                </a:lnTo>
                <a:lnTo>
                  <a:pt x="17641" y="8395"/>
                </a:lnTo>
                <a:lnTo>
                  <a:pt x="17641" y="8006"/>
                </a:lnTo>
                <a:lnTo>
                  <a:pt x="17860" y="7933"/>
                </a:lnTo>
                <a:lnTo>
                  <a:pt x="18079" y="7835"/>
                </a:lnTo>
                <a:lnTo>
                  <a:pt x="18420" y="7689"/>
                </a:lnTo>
                <a:close/>
                <a:moveTo>
                  <a:pt x="18420" y="8200"/>
                </a:moveTo>
                <a:lnTo>
                  <a:pt x="18395" y="8468"/>
                </a:lnTo>
                <a:lnTo>
                  <a:pt x="18322" y="8492"/>
                </a:lnTo>
                <a:lnTo>
                  <a:pt x="18249" y="8517"/>
                </a:lnTo>
                <a:lnTo>
                  <a:pt x="18103" y="8614"/>
                </a:lnTo>
                <a:lnTo>
                  <a:pt x="17884" y="8736"/>
                </a:lnTo>
                <a:lnTo>
                  <a:pt x="17665" y="8833"/>
                </a:lnTo>
                <a:lnTo>
                  <a:pt x="17665" y="8565"/>
                </a:lnTo>
                <a:lnTo>
                  <a:pt x="17860" y="8517"/>
                </a:lnTo>
                <a:lnTo>
                  <a:pt x="18055" y="8419"/>
                </a:lnTo>
                <a:lnTo>
                  <a:pt x="18225" y="8298"/>
                </a:lnTo>
                <a:lnTo>
                  <a:pt x="18420" y="8200"/>
                </a:lnTo>
                <a:close/>
                <a:moveTo>
                  <a:pt x="18298" y="8784"/>
                </a:moveTo>
                <a:lnTo>
                  <a:pt x="18201" y="8979"/>
                </a:lnTo>
                <a:lnTo>
                  <a:pt x="18079" y="9174"/>
                </a:lnTo>
                <a:lnTo>
                  <a:pt x="17884" y="9344"/>
                </a:lnTo>
                <a:lnTo>
                  <a:pt x="17690" y="9514"/>
                </a:lnTo>
                <a:lnTo>
                  <a:pt x="17665" y="8955"/>
                </a:lnTo>
                <a:lnTo>
                  <a:pt x="17860" y="8930"/>
                </a:lnTo>
                <a:lnTo>
                  <a:pt x="18079" y="8857"/>
                </a:lnTo>
                <a:lnTo>
                  <a:pt x="18298" y="8784"/>
                </a:lnTo>
                <a:close/>
                <a:moveTo>
                  <a:pt x="2969" y="5061"/>
                </a:moveTo>
                <a:lnTo>
                  <a:pt x="3674" y="5086"/>
                </a:lnTo>
                <a:lnTo>
                  <a:pt x="4380" y="5086"/>
                </a:lnTo>
                <a:lnTo>
                  <a:pt x="4331" y="5305"/>
                </a:lnTo>
                <a:lnTo>
                  <a:pt x="4307" y="5572"/>
                </a:lnTo>
                <a:lnTo>
                  <a:pt x="4283" y="6083"/>
                </a:lnTo>
                <a:lnTo>
                  <a:pt x="4258" y="7543"/>
                </a:lnTo>
                <a:lnTo>
                  <a:pt x="4258" y="9003"/>
                </a:lnTo>
                <a:lnTo>
                  <a:pt x="4283" y="10488"/>
                </a:lnTo>
                <a:lnTo>
                  <a:pt x="3869" y="10536"/>
                </a:lnTo>
                <a:lnTo>
                  <a:pt x="3869" y="10512"/>
                </a:lnTo>
                <a:lnTo>
                  <a:pt x="3991" y="10317"/>
                </a:lnTo>
                <a:lnTo>
                  <a:pt x="4088" y="10123"/>
                </a:lnTo>
                <a:lnTo>
                  <a:pt x="4161" y="9904"/>
                </a:lnTo>
                <a:lnTo>
                  <a:pt x="4185" y="9782"/>
                </a:lnTo>
                <a:lnTo>
                  <a:pt x="4185" y="9660"/>
                </a:lnTo>
                <a:lnTo>
                  <a:pt x="4161" y="9612"/>
                </a:lnTo>
                <a:lnTo>
                  <a:pt x="4112" y="9587"/>
                </a:lnTo>
                <a:lnTo>
                  <a:pt x="4064" y="9587"/>
                </a:lnTo>
                <a:lnTo>
                  <a:pt x="4015" y="9612"/>
                </a:lnTo>
                <a:lnTo>
                  <a:pt x="3796" y="9977"/>
                </a:lnTo>
                <a:lnTo>
                  <a:pt x="3601" y="10342"/>
                </a:lnTo>
                <a:lnTo>
                  <a:pt x="3431" y="10561"/>
                </a:lnTo>
                <a:lnTo>
                  <a:pt x="3115" y="10585"/>
                </a:lnTo>
                <a:lnTo>
                  <a:pt x="3115" y="10585"/>
                </a:lnTo>
                <a:lnTo>
                  <a:pt x="3188" y="10390"/>
                </a:lnTo>
                <a:lnTo>
                  <a:pt x="3261" y="10220"/>
                </a:lnTo>
                <a:lnTo>
                  <a:pt x="3334" y="10001"/>
                </a:lnTo>
                <a:lnTo>
                  <a:pt x="3431" y="9806"/>
                </a:lnTo>
                <a:lnTo>
                  <a:pt x="3553" y="9612"/>
                </a:lnTo>
                <a:lnTo>
                  <a:pt x="3626" y="9539"/>
                </a:lnTo>
                <a:lnTo>
                  <a:pt x="3723" y="9490"/>
                </a:lnTo>
                <a:lnTo>
                  <a:pt x="3747" y="9466"/>
                </a:lnTo>
                <a:lnTo>
                  <a:pt x="3747" y="9441"/>
                </a:lnTo>
                <a:lnTo>
                  <a:pt x="3723" y="9417"/>
                </a:lnTo>
                <a:lnTo>
                  <a:pt x="3699" y="9417"/>
                </a:lnTo>
                <a:lnTo>
                  <a:pt x="3601" y="9441"/>
                </a:lnTo>
                <a:lnTo>
                  <a:pt x="3504" y="9466"/>
                </a:lnTo>
                <a:lnTo>
                  <a:pt x="3358" y="9587"/>
                </a:lnTo>
                <a:lnTo>
                  <a:pt x="3212" y="9733"/>
                </a:lnTo>
                <a:lnTo>
                  <a:pt x="3115" y="9904"/>
                </a:lnTo>
                <a:lnTo>
                  <a:pt x="2993" y="10098"/>
                </a:lnTo>
                <a:lnTo>
                  <a:pt x="2896" y="10317"/>
                </a:lnTo>
                <a:lnTo>
                  <a:pt x="2847" y="10463"/>
                </a:lnTo>
                <a:lnTo>
                  <a:pt x="2798" y="10585"/>
                </a:lnTo>
                <a:lnTo>
                  <a:pt x="2409" y="10561"/>
                </a:lnTo>
                <a:lnTo>
                  <a:pt x="2506" y="10244"/>
                </a:lnTo>
                <a:lnTo>
                  <a:pt x="2652" y="9928"/>
                </a:lnTo>
                <a:lnTo>
                  <a:pt x="2823" y="9660"/>
                </a:lnTo>
                <a:lnTo>
                  <a:pt x="3017" y="9393"/>
                </a:lnTo>
                <a:lnTo>
                  <a:pt x="3017" y="9368"/>
                </a:lnTo>
                <a:lnTo>
                  <a:pt x="2993" y="9368"/>
                </a:lnTo>
                <a:lnTo>
                  <a:pt x="2847" y="9441"/>
                </a:lnTo>
                <a:lnTo>
                  <a:pt x="2701" y="9563"/>
                </a:lnTo>
                <a:lnTo>
                  <a:pt x="2579" y="9685"/>
                </a:lnTo>
                <a:lnTo>
                  <a:pt x="2458" y="9831"/>
                </a:lnTo>
                <a:lnTo>
                  <a:pt x="2360" y="10001"/>
                </a:lnTo>
                <a:lnTo>
                  <a:pt x="2287" y="10171"/>
                </a:lnTo>
                <a:lnTo>
                  <a:pt x="2166" y="10512"/>
                </a:lnTo>
                <a:lnTo>
                  <a:pt x="2068" y="10512"/>
                </a:lnTo>
                <a:lnTo>
                  <a:pt x="1776" y="10439"/>
                </a:lnTo>
                <a:lnTo>
                  <a:pt x="1849" y="10366"/>
                </a:lnTo>
                <a:lnTo>
                  <a:pt x="1898" y="10269"/>
                </a:lnTo>
                <a:lnTo>
                  <a:pt x="1995" y="10025"/>
                </a:lnTo>
                <a:lnTo>
                  <a:pt x="2117" y="9806"/>
                </a:lnTo>
                <a:lnTo>
                  <a:pt x="2287" y="9490"/>
                </a:lnTo>
                <a:lnTo>
                  <a:pt x="2385" y="9320"/>
                </a:lnTo>
                <a:lnTo>
                  <a:pt x="2409" y="9149"/>
                </a:lnTo>
                <a:lnTo>
                  <a:pt x="2409" y="9125"/>
                </a:lnTo>
                <a:lnTo>
                  <a:pt x="2360" y="9125"/>
                </a:lnTo>
                <a:lnTo>
                  <a:pt x="2287" y="9174"/>
                </a:lnTo>
                <a:lnTo>
                  <a:pt x="2190" y="9222"/>
                </a:lnTo>
                <a:lnTo>
                  <a:pt x="2044" y="9393"/>
                </a:lnTo>
                <a:lnTo>
                  <a:pt x="1922" y="9563"/>
                </a:lnTo>
                <a:lnTo>
                  <a:pt x="1825" y="9733"/>
                </a:lnTo>
                <a:lnTo>
                  <a:pt x="1752" y="9879"/>
                </a:lnTo>
                <a:lnTo>
                  <a:pt x="1655" y="10050"/>
                </a:lnTo>
                <a:lnTo>
                  <a:pt x="1630" y="10220"/>
                </a:lnTo>
                <a:lnTo>
                  <a:pt x="1630" y="10317"/>
                </a:lnTo>
                <a:lnTo>
                  <a:pt x="1655" y="10390"/>
                </a:lnTo>
                <a:lnTo>
                  <a:pt x="1436" y="10293"/>
                </a:lnTo>
                <a:lnTo>
                  <a:pt x="1217" y="10171"/>
                </a:lnTo>
                <a:lnTo>
                  <a:pt x="1265" y="10098"/>
                </a:lnTo>
                <a:lnTo>
                  <a:pt x="1387" y="9782"/>
                </a:lnTo>
                <a:lnTo>
                  <a:pt x="1557" y="9490"/>
                </a:lnTo>
                <a:lnTo>
                  <a:pt x="1752" y="9174"/>
                </a:lnTo>
                <a:lnTo>
                  <a:pt x="1874" y="9028"/>
                </a:lnTo>
                <a:lnTo>
                  <a:pt x="1971" y="8906"/>
                </a:lnTo>
                <a:lnTo>
                  <a:pt x="1995" y="8857"/>
                </a:lnTo>
                <a:lnTo>
                  <a:pt x="1995" y="8833"/>
                </a:lnTo>
                <a:lnTo>
                  <a:pt x="1922" y="8833"/>
                </a:lnTo>
                <a:lnTo>
                  <a:pt x="1606" y="9052"/>
                </a:lnTo>
                <a:lnTo>
                  <a:pt x="1460" y="9198"/>
                </a:lnTo>
                <a:lnTo>
                  <a:pt x="1314" y="9344"/>
                </a:lnTo>
                <a:lnTo>
                  <a:pt x="1119" y="9636"/>
                </a:lnTo>
                <a:lnTo>
                  <a:pt x="1022" y="9806"/>
                </a:lnTo>
                <a:lnTo>
                  <a:pt x="973" y="9952"/>
                </a:lnTo>
                <a:lnTo>
                  <a:pt x="852" y="9831"/>
                </a:lnTo>
                <a:lnTo>
                  <a:pt x="754" y="9709"/>
                </a:lnTo>
                <a:lnTo>
                  <a:pt x="779" y="9660"/>
                </a:lnTo>
                <a:lnTo>
                  <a:pt x="852" y="9490"/>
                </a:lnTo>
                <a:lnTo>
                  <a:pt x="925" y="9320"/>
                </a:lnTo>
                <a:lnTo>
                  <a:pt x="1144" y="9003"/>
                </a:lnTo>
                <a:lnTo>
                  <a:pt x="1387" y="8736"/>
                </a:lnTo>
                <a:lnTo>
                  <a:pt x="1484" y="8565"/>
                </a:lnTo>
                <a:lnTo>
                  <a:pt x="1582" y="8419"/>
                </a:lnTo>
                <a:lnTo>
                  <a:pt x="1582" y="8371"/>
                </a:lnTo>
                <a:lnTo>
                  <a:pt x="1533" y="8346"/>
                </a:lnTo>
                <a:lnTo>
                  <a:pt x="1436" y="8371"/>
                </a:lnTo>
                <a:lnTo>
                  <a:pt x="1338" y="8419"/>
                </a:lnTo>
                <a:lnTo>
                  <a:pt x="1217" y="8468"/>
                </a:lnTo>
                <a:lnTo>
                  <a:pt x="1119" y="8565"/>
                </a:lnTo>
                <a:lnTo>
                  <a:pt x="949" y="8736"/>
                </a:lnTo>
                <a:lnTo>
                  <a:pt x="827" y="8906"/>
                </a:lnTo>
                <a:lnTo>
                  <a:pt x="681" y="9052"/>
                </a:lnTo>
                <a:lnTo>
                  <a:pt x="560" y="9247"/>
                </a:lnTo>
                <a:lnTo>
                  <a:pt x="511" y="9003"/>
                </a:lnTo>
                <a:lnTo>
                  <a:pt x="535" y="8930"/>
                </a:lnTo>
                <a:lnTo>
                  <a:pt x="633" y="8760"/>
                </a:lnTo>
                <a:lnTo>
                  <a:pt x="730" y="8565"/>
                </a:lnTo>
                <a:lnTo>
                  <a:pt x="998" y="8200"/>
                </a:lnTo>
                <a:lnTo>
                  <a:pt x="1265" y="7835"/>
                </a:lnTo>
                <a:lnTo>
                  <a:pt x="1265" y="7787"/>
                </a:lnTo>
                <a:lnTo>
                  <a:pt x="1241" y="7787"/>
                </a:lnTo>
                <a:lnTo>
                  <a:pt x="1022" y="7908"/>
                </a:lnTo>
                <a:lnTo>
                  <a:pt x="852" y="8054"/>
                </a:lnTo>
                <a:lnTo>
                  <a:pt x="681" y="8200"/>
                </a:lnTo>
                <a:lnTo>
                  <a:pt x="511" y="8395"/>
                </a:lnTo>
                <a:lnTo>
                  <a:pt x="462" y="8444"/>
                </a:lnTo>
                <a:lnTo>
                  <a:pt x="487" y="8030"/>
                </a:lnTo>
                <a:lnTo>
                  <a:pt x="487" y="7981"/>
                </a:lnTo>
                <a:lnTo>
                  <a:pt x="608" y="7835"/>
                </a:lnTo>
                <a:lnTo>
                  <a:pt x="730" y="7689"/>
                </a:lnTo>
                <a:lnTo>
                  <a:pt x="852" y="7543"/>
                </a:lnTo>
                <a:lnTo>
                  <a:pt x="949" y="7373"/>
                </a:lnTo>
                <a:lnTo>
                  <a:pt x="949" y="7349"/>
                </a:lnTo>
                <a:lnTo>
                  <a:pt x="949" y="7324"/>
                </a:lnTo>
                <a:lnTo>
                  <a:pt x="900" y="7324"/>
                </a:lnTo>
                <a:lnTo>
                  <a:pt x="730" y="7446"/>
                </a:lnTo>
                <a:lnTo>
                  <a:pt x="511" y="7592"/>
                </a:lnTo>
                <a:lnTo>
                  <a:pt x="560" y="7276"/>
                </a:lnTo>
                <a:lnTo>
                  <a:pt x="608" y="6959"/>
                </a:lnTo>
                <a:lnTo>
                  <a:pt x="681" y="6643"/>
                </a:lnTo>
                <a:lnTo>
                  <a:pt x="779" y="6351"/>
                </a:lnTo>
                <a:lnTo>
                  <a:pt x="925" y="6083"/>
                </a:lnTo>
                <a:lnTo>
                  <a:pt x="1119" y="5840"/>
                </a:lnTo>
                <a:lnTo>
                  <a:pt x="1338" y="5597"/>
                </a:lnTo>
                <a:lnTo>
                  <a:pt x="1630" y="5402"/>
                </a:lnTo>
                <a:lnTo>
                  <a:pt x="1776" y="5305"/>
                </a:lnTo>
                <a:lnTo>
                  <a:pt x="1922" y="5232"/>
                </a:lnTo>
                <a:lnTo>
                  <a:pt x="2263" y="5134"/>
                </a:lnTo>
                <a:lnTo>
                  <a:pt x="2604" y="5086"/>
                </a:lnTo>
                <a:lnTo>
                  <a:pt x="2969" y="5061"/>
                </a:lnTo>
                <a:close/>
                <a:moveTo>
                  <a:pt x="15622" y="1631"/>
                </a:moveTo>
                <a:lnTo>
                  <a:pt x="15622" y="2044"/>
                </a:lnTo>
                <a:lnTo>
                  <a:pt x="15597" y="2896"/>
                </a:lnTo>
                <a:lnTo>
                  <a:pt x="15597" y="3310"/>
                </a:lnTo>
                <a:lnTo>
                  <a:pt x="15622" y="3748"/>
                </a:lnTo>
                <a:lnTo>
                  <a:pt x="15622" y="4186"/>
                </a:lnTo>
                <a:lnTo>
                  <a:pt x="15622" y="4648"/>
                </a:lnTo>
                <a:lnTo>
                  <a:pt x="15549" y="5524"/>
                </a:lnTo>
                <a:lnTo>
                  <a:pt x="15524" y="6035"/>
                </a:lnTo>
                <a:lnTo>
                  <a:pt x="15524" y="6521"/>
                </a:lnTo>
                <a:lnTo>
                  <a:pt x="15524" y="7519"/>
                </a:lnTo>
                <a:lnTo>
                  <a:pt x="15524" y="9441"/>
                </a:lnTo>
                <a:lnTo>
                  <a:pt x="15500" y="11364"/>
                </a:lnTo>
                <a:lnTo>
                  <a:pt x="15524" y="12142"/>
                </a:lnTo>
                <a:lnTo>
                  <a:pt x="15403" y="12264"/>
                </a:lnTo>
                <a:lnTo>
                  <a:pt x="15281" y="12386"/>
                </a:lnTo>
                <a:lnTo>
                  <a:pt x="15184" y="12532"/>
                </a:lnTo>
                <a:lnTo>
                  <a:pt x="15111" y="12702"/>
                </a:lnTo>
                <a:lnTo>
                  <a:pt x="14940" y="13018"/>
                </a:lnTo>
                <a:lnTo>
                  <a:pt x="14819" y="13334"/>
                </a:lnTo>
                <a:lnTo>
                  <a:pt x="14624" y="13213"/>
                </a:lnTo>
                <a:lnTo>
                  <a:pt x="14746" y="13018"/>
                </a:lnTo>
                <a:lnTo>
                  <a:pt x="14867" y="12775"/>
                </a:lnTo>
                <a:lnTo>
                  <a:pt x="15013" y="12337"/>
                </a:lnTo>
                <a:lnTo>
                  <a:pt x="15184" y="11948"/>
                </a:lnTo>
                <a:lnTo>
                  <a:pt x="15232" y="11729"/>
                </a:lnTo>
                <a:lnTo>
                  <a:pt x="15281" y="11534"/>
                </a:lnTo>
                <a:lnTo>
                  <a:pt x="15281" y="11485"/>
                </a:lnTo>
                <a:lnTo>
                  <a:pt x="15257" y="11485"/>
                </a:lnTo>
                <a:lnTo>
                  <a:pt x="15184" y="11510"/>
                </a:lnTo>
                <a:lnTo>
                  <a:pt x="15111" y="11558"/>
                </a:lnTo>
                <a:lnTo>
                  <a:pt x="15038" y="11607"/>
                </a:lnTo>
                <a:lnTo>
                  <a:pt x="14989" y="11680"/>
                </a:lnTo>
                <a:lnTo>
                  <a:pt x="14916" y="11850"/>
                </a:lnTo>
                <a:lnTo>
                  <a:pt x="14843" y="11996"/>
                </a:lnTo>
                <a:lnTo>
                  <a:pt x="14527" y="12629"/>
                </a:lnTo>
                <a:lnTo>
                  <a:pt x="14405" y="12824"/>
                </a:lnTo>
                <a:lnTo>
                  <a:pt x="14332" y="13042"/>
                </a:lnTo>
                <a:lnTo>
                  <a:pt x="14016" y="12872"/>
                </a:lnTo>
                <a:lnTo>
                  <a:pt x="14089" y="12799"/>
                </a:lnTo>
                <a:lnTo>
                  <a:pt x="14162" y="12726"/>
                </a:lnTo>
                <a:lnTo>
                  <a:pt x="14259" y="12532"/>
                </a:lnTo>
                <a:lnTo>
                  <a:pt x="14405" y="12118"/>
                </a:lnTo>
                <a:lnTo>
                  <a:pt x="14673" y="11558"/>
                </a:lnTo>
                <a:lnTo>
                  <a:pt x="14965" y="10999"/>
                </a:lnTo>
                <a:lnTo>
                  <a:pt x="14965" y="10974"/>
                </a:lnTo>
                <a:lnTo>
                  <a:pt x="14940" y="10950"/>
                </a:lnTo>
                <a:lnTo>
                  <a:pt x="14794" y="11047"/>
                </a:lnTo>
                <a:lnTo>
                  <a:pt x="14697" y="11145"/>
                </a:lnTo>
                <a:lnTo>
                  <a:pt x="14502" y="11364"/>
                </a:lnTo>
                <a:lnTo>
                  <a:pt x="14332" y="11607"/>
                </a:lnTo>
                <a:lnTo>
                  <a:pt x="14210" y="11875"/>
                </a:lnTo>
                <a:lnTo>
                  <a:pt x="13967" y="12288"/>
                </a:lnTo>
                <a:lnTo>
                  <a:pt x="13870" y="12532"/>
                </a:lnTo>
                <a:lnTo>
                  <a:pt x="13821" y="12653"/>
                </a:lnTo>
                <a:lnTo>
                  <a:pt x="13821" y="12775"/>
                </a:lnTo>
                <a:lnTo>
                  <a:pt x="13626" y="12678"/>
                </a:lnTo>
                <a:lnTo>
                  <a:pt x="13651" y="12605"/>
                </a:lnTo>
                <a:lnTo>
                  <a:pt x="13675" y="12507"/>
                </a:lnTo>
                <a:lnTo>
                  <a:pt x="13724" y="12337"/>
                </a:lnTo>
                <a:lnTo>
                  <a:pt x="13797" y="12167"/>
                </a:lnTo>
                <a:lnTo>
                  <a:pt x="13943" y="11875"/>
                </a:lnTo>
                <a:lnTo>
                  <a:pt x="14064" y="11558"/>
                </a:lnTo>
                <a:lnTo>
                  <a:pt x="14162" y="11218"/>
                </a:lnTo>
                <a:lnTo>
                  <a:pt x="14259" y="10901"/>
                </a:lnTo>
                <a:lnTo>
                  <a:pt x="14405" y="10585"/>
                </a:lnTo>
                <a:lnTo>
                  <a:pt x="14405" y="10561"/>
                </a:lnTo>
                <a:lnTo>
                  <a:pt x="14356" y="10561"/>
                </a:lnTo>
                <a:lnTo>
                  <a:pt x="14259" y="10634"/>
                </a:lnTo>
                <a:lnTo>
                  <a:pt x="14162" y="10731"/>
                </a:lnTo>
                <a:lnTo>
                  <a:pt x="13991" y="10950"/>
                </a:lnTo>
                <a:lnTo>
                  <a:pt x="13870" y="11218"/>
                </a:lnTo>
                <a:lnTo>
                  <a:pt x="13772" y="11461"/>
                </a:lnTo>
                <a:lnTo>
                  <a:pt x="13651" y="11729"/>
                </a:lnTo>
                <a:lnTo>
                  <a:pt x="13505" y="11996"/>
                </a:lnTo>
                <a:lnTo>
                  <a:pt x="13383" y="12264"/>
                </a:lnTo>
                <a:lnTo>
                  <a:pt x="13359" y="12410"/>
                </a:lnTo>
                <a:lnTo>
                  <a:pt x="13334" y="12556"/>
                </a:lnTo>
                <a:lnTo>
                  <a:pt x="12872" y="12337"/>
                </a:lnTo>
                <a:lnTo>
                  <a:pt x="12994" y="12191"/>
                </a:lnTo>
                <a:lnTo>
                  <a:pt x="13115" y="12021"/>
                </a:lnTo>
                <a:lnTo>
                  <a:pt x="13310" y="11607"/>
                </a:lnTo>
                <a:lnTo>
                  <a:pt x="13772" y="10609"/>
                </a:lnTo>
                <a:lnTo>
                  <a:pt x="13772" y="10585"/>
                </a:lnTo>
                <a:lnTo>
                  <a:pt x="13772" y="10561"/>
                </a:lnTo>
                <a:lnTo>
                  <a:pt x="13748" y="10561"/>
                </a:lnTo>
                <a:lnTo>
                  <a:pt x="13724" y="10585"/>
                </a:lnTo>
                <a:lnTo>
                  <a:pt x="13456" y="10999"/>
                </a:lnTo>
                <a:lnTo>
                  <a:pt x="13188" y="11412"/>
                </a:lnTo>
                <a:lnTo>
                  <a:pt x="12945" y="11850"/>
                </a:lnTo>
                <a:lnTo>
                  <a:pt x="12823" y="12069"/>
                </a:lnTo>
                <a:lnTo>
                  <a:pt x="12750" y="12313"/>
                </a:lnTo>
                <a:lnTo>
                  <a:pt x="12361" y="12118"/>
                </a:lnTo>
                <a:lnTo>
                  <a:pt x="12288" y="12094"/>
                </a:lnTo>
                <a:lnTo>
                  <a:pt x="12337" y="11923"/>
                </a:lnTo>
                <a:lnTo>
                  <a:pt x="12458" y="11631"/>
                </a:lnTo>
                <a:lnTo>
                  <a:pt x="12604" y="11339"/>
                </a:lnTo>
                <a:lnTo>
                  <a:pt x="12823" y="10828"/>
                </a:lnTo>
                <a:lnTo>
                  <a:pt x="12945" y="10585"/>
                </a:lnTo>
                <a:lnTo>
                  <a:pt x="13091" y="10342"/>
                </a:lnTo>
                <a:lnTo>
                  <a:pt x="13091" y="10293"/>
                </a:lnTo>
                <a:lnTo>
                  <a:pt x="13067" y="10244"/>
                </a:lnTo>
                <a:lnTo>
                  <a:pt x="12969" y="10244"/>
                </a:lnTo>
                <a:lnTo>
                  <a:pt x="12775" y="10463"/>
                </a:lnTo>
                <a:lnTo>
                  <a:pt x="12604" y="10682"/>
                </a:lnTo>
                <a:lnTo>
                  <a:pt x="12458" y="10926"/>
                </a:lnTo>
                <a:lnTo>
                  <a:pt x="12312" y="11193"/>
                </a:lnTo>
                <a:lnTo>
                  <a:pt x="12118" y="11510"/>
                </a:lnTo>
                <a:lnTo>
                  <a:pt x="12020" y="11729"/>
                </a:lnTo>
                <a:lnTo>
                  <a:pt x="11947" y="11923"/>
                </a:lnTo>
                <a:lnTo>
                  <a:pt x="11655" y="11802"/>
                </a:lnTo>
                <a:lnTo>
                  <a:pt x="11728" y="11631"/>
                </a:lnTo>
                <a:lnTo>
                  <a:pt x="11777" y="11461"/>
                </a:lnTo>
                <a:lnTo>
                  <a:pt x="11874" y="11145"/>
                </a:lnTo>
                <a:lnTo>
                  <a:pt x="12118" y="10658"/>
                </a:lnTo>
                <a:lnTo>
                  <a:pt x="12239" y="10415"/>
                </a:lnTo>
                <a:lnTo>
                  <a:pt x="12385" y="10196"/>
                </a:lnTo>
                <a:lnTo>
                  <a:pt x="12410" y="10171"/>
                </a:lnTo>
                <a:lnTo>
                  <a:pt x="12385" y="10147"/>
                </a:lnTo>
                <a:lnTo>
                  <a:pt x="12361" y="10123"/>
                </a:lnTo>
                <a:lnTo>
                  <a:pt x="12312" y="10147"/>
                </a:lnTo>
                <a:lnTo>
                  <a:pt x="12142" y="10342"/>
                </a:lnTo>
                <a:lnTo>
                  <a:pt x="11972" y="10561"/>
                </a:lnTo>
                <a:lnTo>
                  <a:pt x="11826" y="10780"/>
                </a:lnTo>
                <a:lnTo>
                  <a:pt x="11704" y="11023"/>
                </a:lnTo>
                <a:lnTo>
                  <a:pt x="11534" y="11339"/>
                </a:lnTo>
                <a:lnTo>
                  <a:pt x="11461" y="11510"/>
                </a:lnTo>
                <a:lnTo>
                  <a:pt x="11436" y="11704"/>
                </a:lnTo>
                <a:lnTo>
                  <a:pt x="10974" y="11510"/>
                </a:lnTo>
                <a:lnTo>
                  <a:pt x="11120" y="11120"/>
                </a:lnTo>
                <a:lnTo>
                  <a:pt x="11315" y="10755"/>
                </a:lnTo>
                <a:lnTo>
                  <a:pt x="11534" y="10317"/>
                </a:lnTo>
                <a:lnTo>
                  <a:pt x="11655" y="10123"/>
                </a:lnTo>
                <a:lnTo>
                  <a:pt x="11801" y="9928"/>
                </a:lnTo>
                <a:lnTo>
                  <a:pt x="11801" y="9904"/>
                </a:lnTo>
                <a:lnTo>
                  <a:pt x="11680" y="9952"/>
                </a:lnTo>
                <a:lnTo>
                  <a:pt x="11582" y="10001"/>
                </a:lnTo>
                <a:lnTo>
                  <a:pt x="11485" y="10074"/>
                </a:lnTo>
                <a:lnTo>
                  <a:pt x="11412" y="10171"/>
                </a:lnTo>
                <a:lnTo>
                  <a:pt x="11266" y="10366"/>
                </a:lnTo>
                <a:lnTo>
                  <a:pt x="11144" y="10561"/>
                </a:lnTo>
                <a:lnTo>
                  <a:pt x="10877" y="10974"/>
                </a:lnTo>
                <a:lnTo>
                  <a:pt x="10755" y="11193"/>
                </a:lnTo>
                <a:lnTo>
                  <a:pt x="10706" y="11315"/>
                </a:lnTo>
                <a:lnTo>
                  <a:pt x="10682" y="11437"/>
                </a:lnTo>
                <a:lnTo>
                  <a:pt x="10633" y="11412"/>
                </a:lnTo>
                <a:lnTo>
                  <a:pt x="10244" y="11315"/>
                </a:lnTo>
                <a:lnTo>
                  <a:pt x="10366" y="11023"/>
                </a:lnTo>
                <a:lnTo>
                  <a:pt x="10487" y="10731"/>
                </a:lnTo>
                <a:lnTo>
                  <a:pt x="10731" y="10244"/>
                </a:lnTo>
                <a:lnTo>
                  <a:pt x="10974" y="9782"/>
                </a:lnTo>
                <a:lnTo>
                  <a:pt x="10974" y="9758"/>
                </a:lnTo>
                <a:lnTo>
                  <a:pt x="10950" y="9758"/>
                </a:lnTo>
                <a:lnTo>
                  <a:pt x="10779" y="9928"/>
                </a:lnTo>
                <a:lnTo>
                  <a:pt x="10609" y="10123"/>
                </a:lnTo>
                <a:lnTo>
                  <a:pt x="10487" y="10317"/>
                </a:lnTo>
                <a:lnTo>
                  <a:pt x="10341" y="10536"/>
                </a:lnTo>
                <a:lnTo>
                  <a:pt x="10147" y="10877"/>
                </a:lnTo>
                <a:lnTo>
                  <a:pt x="10049" y="11072"/>
                </a:lnTo>
                <a:lnTo>
                  <a:pt x="9976" y="11266"/>
                </a:lnTo>
                <a:lnTo>
                  <a:pt x="9441" y="11169"/>
                </a:lnTo>
                <a:lnTo>
                  <a:pt x="9611" y="10828"/>
                </a:lnTo>
                <a:lnTo>
                  <a:pt x="9806" y="10463"/>
                </a:lnTo>
                <a:lnTo>
                  <a:pt x="9903" y="10269"/>
                </a:lnTo>
                <a:lnTo>
                  <a:pt x="9903" y="10171"/>
                </a:lnTo>
                <a:lnTo>
                  <a:pt x="9903" y="10074"/>
                </a:lnTo>
                <a:lnTo>
                  <a:pt x="9903" y="10050"/>
                </a:lnTo>
                <a:lnTo>
                  <a:pt x="9879" y="10050"/>
                </a:lnTo>
                <a:lnTo>
                  <a:pt x="9782" y="10098"/>
                </a:lnTo>
                <a:lnTo>
                  <a:pt x="9709" y="10147"/>
                </a:lnTo>
                <a:lnTo>
                  <a:pt x="9563" y="10317"/>
                </a:lnTo>
                <a:lnTo>
                  <a:pt x="9441" y="10488"/>
                </a:lnTo>
                <a:lnTo>
                  <a:pt x="9344" y="10658"/>
                </a:lnTo>
                <a:lnTo>
                  <a:pt x="9198" y="10877"/>
                </a:lnTo>
                <a:lnTo>
                  <a:pt x="9149" y="10999"/>
                </a:lnTo>
                <a:lnTo>
                  <a:pt x="9076" y="11120"/>
                </a:lnTo>
                <a:lnTo>
                  <a:pt x="8930" y="11072"/>
                </a:lnTo>
                <a:lnTo>
                  <a:pt x="8492" y="10974"/>
                </a:lnTo>
                <a:lnTo>
                  <a:pt x="8638" y="10731"/>
                </a:lnTo>
                <a:lnTo>
                  <a:pt x="8930" y="10244"/>
                </a:lnTo>
                <a:lnTo>
                  <a:pt x="9100" y="10025"/>
                </a:lnTo>
                <a:lnTo>
                  <a:pt x="9246" y="9782"/>
                </a:lnTo>
                <a:lnTo>
                  <a:pt x="9271" y="9758"/>
                </a:lnTo>
                <a:lnTo>
                  <a:pt x="9271" y="9733"/>
                </a:lnTo>
                <a:lnTo>
                  <a:pt x="9222" y="9733"/>
                </a:lnTo>
                <a:lnTo>
                  <a:pt x="9027" y="9879"/>
                </a:lnTo>
                <a:lnTo>
                  <a:pt x="8857" y="10025"/>
                </a:lnTo>
                <a:lnTo>
                  <a:pt x="8687" y="10196"/>
                </a:lnTo>
                <a:lnTo>
                  <a:pt x="8565" y="10390"/>
                </a:lnTo>
                <a:lnTo>
                  <a:pt x="8370" y="10634"/>
                </a:lnTo>
                <a:lnTo>
                  <a:pt x="8273" y="10780"/>
                </a:lnTo>
                <a:lnTo>
                  <a:pt x="8200" y="10926"/>
                </a:lnTo>
                <a:lnTo>
                  <a:pt x="7932" y="10853"/>
                </a:lnTo>
                <a:lnTo>
                  <a:pt x="8078" y="10536"/>
                </a:lnTo>
                <a:lnTo>
                  <a:pt x="8273" y="10220"/>
                </a:lnTo>
                <a:lnTo>
                  <a:pt x="8370" y="10074"/>
                </a:lnTo>
                <a:lnTo>
                  <a:pt x="8492" y="9952"/>
                </a:lnTo>
                <a:lnTo>
                  <a:pt x="8492" y="9928"/>
                </a:lnTo>
                <a:lnTo>
                  <a:pt x="8492" y="9904"/>
                </a:lnTo>
                <a:lnTo>
                  <a:pt x="8468" y="9879"/>
                </a:lnTo>
                <a:lnTo>
                  <a:pt x="8443" y="9904"/>
                </a:lnTo>
                <a:lnTo>
                  <a:pt x="8273" y="9977"/>
                </a:lnTo>
                <a:lnTo>
                  <a:pt x="8127" y="10074"/>
                </a:lnTo>
                <a:lnTo>
                  <a:pt x="8005" y="10196"/>
                </a:lnTo>
                <a:lnTo>
                  <a:pt x="7884" y="10342"/>
                </a:lnTo>
                <a:lnTo>
                  <a:pt x="7738" y="10561"/>
                </a:lnTo>
                <a:lnTo>
                  <a:pt x="7616" y="10804"/>
                </a:lnTo>
                <a:lnTo>
                  <a:pt x="7300" y="10731"/>
                </a:lnTo>
                <a:lnTo>
                  <a:pt x="7397" y="10561"/>
                </a:lnTo>
                <a:lnTo>
                  <a:pt x="7495" y="10390"/>
                </a:lnTo>
                <a:lnTo>
                  <a:pt x="7641" y="10123"/>
                </a:lnTo>
                <a:lnTo>
                  <a:pt x="7714" y="9977"/>
                </a:lnTo>
                <a:lnTo>
                  <a:pt x="7714" y="9831"/>
                </a:lnTo>
                <a:lnTo>
                  <a:pt x="7689" y="9831"/>
                </a:lnTo>
                <a:lnTo>
                  <a:pt x="7592" y="9904"/>
                </a:lnTo>
                <a:lnTo>
                  <a:pt x="7470" y="10025"/>
                </a:lnTo>
                <a:lnTo>
                  <a:pt x="7324" y="10293"/>
                </a:lnTo>
                <a:lnTo>
                  <a:pt x="7178" y="10488"/>
                </a:lnTo>
                <a:lnTo>
                  <a:pt x="7105" y="10585"/>
                </a:lnTo>
                <a:lnTo>
                  <a:pt x="7057" y="10682"/>
                </a:lnTo>
                <a:lnTo>
                  <a:pt x="6643" y="10585"/>
                </a:lnTo>
                <a:lnTo>
                  <a:pt x="6692" y="10488"/>
                </a:lnTo>
                <a:lnTo>
                  <a:pt x="6789" y="10293"/>
                </a:lnTo>
                <a:lnTo>
                  <a:pt x="6886" y="10074"/>
                </a:lnTo>
                <a:lnTo>
                  <a:pt x="7057" y="9636"/>
                </a:lnTo>
                <a:lnTo>
                  <a:pt x="7057" y="9612"/>
                </a:lnTo>
                <a:lnTo>
                  <a:pt x="7032" y="9587"/>
                </a:lnTo>
                <a:lnTo>
                  <a:pt x="7008" y="9612"/>
                </a:lnTo>
                <a:lnTo>
                  <a:pt x="6765" y="9904"/>
                </a:lnTo>
                <a:lnTo>
                  <a:pt x="6521" y="10196"/>
                </a:lnTo>
                <a:lnTo>
                  <a:pt x="6400" y="10342"/>
                </a:lnTo>
                <a:lnTo>
                  <a:pt x="6254" y="10512"/>
                </a:lnTo>
                <a:lnTo>
                  <a:pt x="5816" y="10463"/>
                </a:lnTo>
                <a:lnTo>
                  <a:pt x="5889" y="10244"/>
                </a:lnTo>
                <a:lnTo>
                  <a:pt x="6010" y="10050"/>
                </a:lnTo>
                <a:lnTo>
                  <a:pt x="6205" y="9806"/>
                </a:lnTo>
                <a:lnTo>
                  <a:pt x="6278" y="9685"/>
                </a:lnTo>
                <a:lnTo>
                  <a:pt x="6302" y="9612"/>
                </a:lnTo>
                <a:lnTo>
                  <a:pt x="6327" y="9539"/>
                </a:lnTo>
                <a:lnTo>
                  <a:pt x="6302" y="9514"/>
                </a:lnTo>
                <a:lnTo>
                  <a:pt x="6205" y="9514"/>
                </a:lnTo>
                <a:lnTo>
                  <a:pt x="6132" y="9539"/>
                </a:lnTo>
                <a:lnTo>
                  <a:pt x="5986" y="9660"/>
                </a:lnTo>
                <a:lnTo>
                  <a:pt x="5864" y="9782"/>
                </a:lnTo>
                <a:lnTo>
                  <a:pt x="5767" y="9928"/>
                </a:lnTo>
                <a:lnTo>
                  <a:pt x="5597" y="10171"/>
                </a:lnTo>
                <a:lnTo>
                  <a:pt x="5524" y="10293"/>
                </a:lnTo>
                <a:lnTo>
                  <a:pt x="5475" y="10439"/>
                </a:lnTo>
                <a:lnTo>
                  <a:pt x="5256" y="10463"/>
                </a:lnTo>
                <a:lnTo>
                  <a:pt x="5061" y="10488"/>
                </a:lnTo>
                <a:lnTo>
                  <a:pt x="5183" y="10220"/>
                </a:lnTo>
                <a:lnTo>
                  <a:pt x="5378" y="9855"/>
                </a:lnTo>
                <a:lnTo>
                  <a:pt x="5475" y="9660"/>
                </a:lnTo>
                <a:lnTo>
                  <a:pt x="5597" y="9490"/>
                </a:lnTo>
                <a:lnTo>
                  <a:pt x="5378" y="9636"/>
                </a:lnTo>
                <a:lnTo>
                  <a:pt x="5183" y="9806"/>
                </a:lnTo>
                <a:lnTo>
                  <a:pt x="4988" y="10025"/>
                </a:lnTo>
                <a:lnTo>
                  <a:pt x="4818" y="10244"/>
                </a:lnTo>
                <a:lnTo>
                  <a:pt x="4818" y="8979"/>
                </a:lnTo>
                <a:lnTo>
                  <a:pt x="4794" y="7714"/>
                </a:lnTo>
                <a:lnTo>
                  <a:pt x="4794" y="6254"/>
                </a:lnTo>
                <a:lnTo>
                  <a:pt x="4794" y="5718"/>
                </a:lnTo>
                <a:lnTo>
                  <a:pt x="4794" y="5426"/>
                </a:lnTo>
                <a:lnTo>
                  <a:pt x="4769" y="5159"/>
                </a:lnTo>
                <a:lnTo>
                  <a:pt x="5086" y="5159"/>
                </a:lnTo>
                <a:lnTo>
                  <a:pt x="5986" y="5134"/>
                </a:lnTo>
                <a:lnTo>
                  <a:pt x="6886" y="5086"/>
                </a:lnTo>
                <a:lnTo>
                  <a:pt x="7349" y="5037"/>
                </a:lnTo>
                <a:lnTo>
                  <a:pt x="7835" y="4988"/>
                </a:lnTo>
                <a:lnTo>
                  <a:pt x="8297" y="4916"/>
                </a:lnTo>
                <a:lnTo>
                  <a:pt x="8784" y="4843"/>
                </a:lnTo>
                <a:lnTo>
                  <a:pt x="9709" y="4624"/>
                </a:lnTo>
                <a:lnTo>
                  <a:pt x="10633" y="4356"/>
                </a:lnTo>
                <a:lnTo>
                  <a:pt x="11071" y="4210"/>
                </a:lnTo>
                <a:lnTo>
                  <a:pt x="11509" y="4040"/>
                </a:lnTo>
                <a:lnTo>
                  <a:pt x="11923" y="3869"/>
                </a:lnTo>
                <a:lnTo>
                  <a:pt x="12361" y="3675"/>
                </a:lnTo>
                <a:lnTo>
                  <a:pt x="13188" y="3261"/>
                </a:lnTo>
                <a:lnTo>
                  <a:pt x="14016" y="2823"/>
                </a:lnTo>
                <a:lnTo>
                  <a:pt x="14308" y="2653"/>
                </a:lnTo>
                <a:lnTo>
                  <a:pt x="14575" y="2458"/>
                </a:lnTo>
                <a:lnTo>
                  <a:pt x="15111" y="2044"/>
                </a:lnTo>
                <a:lnTo>
                  <a:pt x="15354" y="1850"/>
                </a:lnTo>
                <a:lnTo>
                  <a:pt x="15500" y="1752"/>
                </a:lnTo>
                <a:lnTo>
                  <a:pt x="15622" y="1631"/>
                </a:lnTo>
                <a:close/>
                <a:moveTo>
                  <a:pt x="15524" y="12605"/>
                </a:moveTo>
                <a:lnTo>
                  <a:pt x="15549" y="13164"/>
                </a:lnTo>
                <a:lnTo>
                  <a:pt x="15476" y="13164"/>
                </a:lnTo>
                <a:lnTo>
                  <a:pt x="15427" y="13213"/>
                </a:lnTo>
                <a:lnTo>
                  <a:pt x="15305" y="13286"/>
                </a:lnTo>
                <a:lnTo>
                  <a:pt x="15232" y="13432"/>
                </a:lnTo>
                <a:lnTo>
                  <a:pt x="15135" y="13578"/>
                </a:lnTo>
                <a:lnTo>
                  <a:pt x="15111" y="13529"/>
                </a:lnTo>
                <a:lnTo>
                  <a:pt x="15257" y="13213"/>
                </a:lnTo>
                <a:lnTo>
                  <a:pt x="15403" y="12872"/>
                </a:lnTo>
                <a:lnTo>
                  <a:pt x="15524" y="12605"/>
                </a:lnTo>
                <a:close/>
                <a:moveTo>
                  <a:pt x="15549" y="13359"/>
                </a:moveTo>
                <a:lnTo>
                  <a:pt x="15573" y="13943"/>
                </a:lnTo>
                <a:lnTo>
                  <a:pt x="15354" y="13748"/>
                </a:lnTo>
                <a:lnTo>
                  <a:pt x="15451" y="13553"/>
                </a:lnTo>
                <a:lnTo>
                  <a:pt x="15549" y="13359"/>
                </a:lnTo>
                <a:close/>
                <a:moveTo>
                  <a:pt x="16692" y="463"/>
                </a:moveTo>
                <a:lnTo>
                  <a:pt x="16789" y="487"/>
                </a:lnTo>
                <a:lnTo>
                  <a:pt x="16862" y="536"/>
                </a:lnTo>
                <a:lnTo>
                  <a:pt x="16935" y="633"/>
                </a:lnTo>
                <a:lnTo>
                  <a:pt x="16984" y="730"/>
                </a:lnTo>
                <a:lnTo>
                  <a:pt x="17033" y="852"/>
                </a:lnTo>
                <a:lnTo>
                  <a:pt x="17081" y="1047"/>
                </a:lnTo>
                <a:lnTo>
                  <a:pt x="17130" y="1314"/>
                </a:lnTo>
                <a:lnTo>
                  <a:pt x="17154" y="1582"/>
                </a:lnTo>
                <a:lnTo>
                  <a:pt x="17179" y="2142"/>
                </a:lnTo>
                <a:lnTo>
                  <a:pt x="17106" y="3237"/>
                </a:lnTo>
                <a:lnTo>
                  <a:pt x="17081" y="4380"/>
                </a:lnTo>
                <a:lnTo>
                  <a:pt x="17081" y="5499"/>
                </a:lnTo>
                <a:lnTo>
                  <a:pt x="17154" y="7738"/>
                </a:lnTo>
                <a:lnTo>
                  <a:pt x="17203" y="9928"/>
                </a:lnTo>
                <a:lnTo>
                  <a:pt x="17203" y="12094"/>
                </a:lnTo>
                <a:lnTo>
                  <a:pt x="17179" y="13213"/>
                </a:lnTo>
                <a:lnTo>
                  <a:pt x="17130" y="13748"/>
                </a:lnTo>
                <a:lnTo>
                  <a:pt x="17081" y="14283"/>
                </a:lnTo>
                <a:lnTo>
                  <a:pt x="17033" y="14502"/>
                </a:lnTo>
                <a:lnTo>
                  <a:pt x="16984" y="14746"/>
                </a:lnTo>
                <a:lnTo>
                  <a:pt x="16935" y="14867"/>
                </a:lnTo>
                <a:lnTo>
                  <a:pt x="16887" y="14965"/>
                </a:lnTo>
                <a:lnTo>
                  <a:pt x="16814" y="15038"/>
                </a:lnTo>
                <a:lnTo>
                  <a:pt x="16716" y="15111"/>
                </a:lnTo>
                <a:lnTo>
                  <a:pt x="16643" y="15111"/>
                </a:lnTo>
                <a:lnTo>
                  <a:pt x="16570" y="15086"/>
                </a:lnTo>
                <a:lnTo>
                  <a:pt x="16449" y="15038"/>
                </a:lnTo>
                <a:lnTo>
                  <a:pt x="16327" y="14916"/>
                </a:lnTo>
                <a:lnTo>
                  <a:pt x="16205" y="14794"/>
                </a:lnTo>
                <a:lnTo>
                  <a:pt x="16205" y="13991"/>
                </a:lnTo>
                <a:lnTo>
                  <a:pt x="16181" y="13188"/>
                </a:lnTo>
                <a:lnTo>
                  <a:pt x="16132" y="12361"/>
                </a:lnTo>
                <a:lnTo>
                  <a:pt x="16132" y="11558"/>
                </a:lnTo>
                <a:lnTo>
                  <a:pt x="16132" y="9636"/>
                </a:lnTo>
                <a:lnTo>
                  <a:pt x="16132" y="7714"/>
                </a:lnTo>
                <a:lnTo>
                  <a:pt x="16132" y="6789"/>
                </a:lnTo>
                <a:lnTo>
                  <a:pt x="16132" y="6327"/>
                </a:lnTo>
                <a:lnTo>
                  <a:pt x="16132" y="5864"/>
                </a:lnTo>
                <a:lnTo>
                  <a:pt x="16205" y="4988"/>
                </a:lnTo>
                <a:lnTo>
                  <a:pt x="16230" y="4551"/>
                </a:lnTo>
                <a:lnTo>
                  <a:pt x="16205" y="4113"/>
                </a:lnTo>
                <a:lnTo>
                  <a:pt x="16181" y="3237"/>
                </a:lnTo>
                <a:lnTo>
                  <a:pt x="16157" y="2799"/>
                </a:lnTo>
                <a:lnTo>
                  <a:pt x="16181" y="2361"/>
                </a:lnTo>
                <a:lnTo>
                  <a:pt x="16205" y="1558"/>
                </a:lnTo>
                <a:lnTo>
                  <a:pt x="16181" y="1144"/>
                </a:lnTo>
                <a:lnTo>
                  <a:pt x="16181" y="755"/>
                </a:lnTo>
                <a:lnTo>
                  <a:pt x="16254" y="657"/>
                </a:lnTo>
                <a:lnTo>
                  <a:pt x="16351" y="584"/>
                </a:lnTo>
                <a:lnTo>
                  <a:pt x="16570" y="487"/>
                </a:lnTo>
                <a:lnTo>
                  <a:pt x="16692" y="463"/>
                </a:lnTo>
                <a:close/>
                <a:moveTo>
                  <a:pt x="5597" y="10950"/>
                </a:moveTo>
                <a:lnTo>
                  <a:pt x="5597" y="11023"/>
                </a:lnTo>
                <a:lnTo>
                  <a:pt x="5621" y="11096"/>
                </a:lnTo>
                <a:lnTo>
                  <a:pt x="5694" y="11218"/>
                </a:lnTo>
                <a:lnTo>
                  <a:pt x="5743" y="11364"/>
                </a:lnTo>
                <a:lnTo>
                  <a:pt x="5767" y="11704"/>
                </a:lnTo>
                <a:lnTo>
                  <a:pt x="5791" y="12045"/>
                </a:lnTo>
                <a:lnTo>
                  <a:pt x="5816" y="12215"/>
                </a:lnTo>
                <a:lnTo>
                  <a:pt x="5840" y="12361"/>
                </a:lnTo>
                <a:lnTo>
                  <a:pt x="5864" y="12483"/>
                </a:lnTo>
                <a:lnTo>
                  <a:pt x="5548" y="12459"/>
                </a:lnTo>
                <a:lnTo>
                  <a:pt x="5207" y="12483"/>
                </a:lnTo>
                <a:lnTo>
                  <a:pt x="4988" y="12507"/>
                </a:lnTo>
                <a:lnTo>
                  <a:pt x="4745" y="12532"/>
                </a:lnTo>
                <a:lnTo>
                  <a:pt x="4502" y="12605"/>
                </a:lnTo>
                <a:lnTo>
                  <a:pt x="4404" y="12653"/>
                </a:lnTo>
                <a:lnTo>
                  <a:pt x="4307" y="12702"/>
                </a:lnTo>
                <a:lnTo>
                  <a:pt x="4258" y="12775"/>
                </a:lnTo>
                <a:lnTo>
                  <a:pt x="4210" y="12848"/>
                </a:lnTo>
                <a:lnTo>
                  <a:pt x="4210" y="12945"/>
                </a:lnTo>
                <a:lnTo>
                  <a:pt x="4258" y="13018"/>
                </a:lnTo>
                <a:lnTo>
                  <a:pt x="4356" y="13067"/>
                </a:lnTo>
                <a:lnTo>
                  <a:pt x="4453" y="13115"/>
                </a:lnTo>
                <a:lnTo>
                  <a:pt x="4623" y="13164"/>
                </a:lnTo>
                <a:lnTo>
                  <a:pt x="4842" y="13188"/>
                </a:lnTo>
                <a:lnTo>
                  <a:pt x="5037" y="13188"/>
                </a:lnTo>
                <a:lnTo>
                  <a:pt x="5475" y="13140"/>
                </a:lnTo>
                <a:lnTo>
                  <a:pt x="5670" y="13140"/>
                </a:lnTo>
                <a:lnTo>
                  <a:pt x="5864" y="13188"/>
                </a:lnTo>
                <a:lnTo>
                  <a:pt x="6035" y="13188"/>
                </a:lnTo>
                <a:lnTo>
                  <a:pt x="6205" y="13967"/>
                </a:lnTo>
                <a:lnTo>
                  <a:pt x="5572" y="13991"/>
                </a:lnTo>
                <a:lnTo>
                  <a:pt x="5183" y="13991"/>
                </a:lnTo>
                <a:lnTo>
                  <a:pt x="4988" y="14040"/>
                </a:lnTo>
                <a:lnTo>
                  <a:pt x="4891" y="14064"/>
                </a:lnTo>
                <a:lnTo>
                  <a:pt x="4794" y="14113"/>
                </a:lnTo>
                <a:lnTo>
                  <a:pt x="4745" y="14186"/>
                </a:lnTo>
                <a:lnTo>
                  <a:pt x="4696" y="14283"/>
                </a:lnTo>
                <a:lnTo>
                  <a:pt x="4696" y="14381"/>
                </a:lnTo>
                <a:lnTo>
                  <a:pt x="4721" y="14429"/>
                </a:lnTo>
                <a:lnTo>
                  <a:pt x="4769" y="14454"/>
                </a:lnTo>
                <a:lnTo>
                  <a:pt x="4915" y="14575"/>
                </a:lnTo>
                <a:lnTo>
                  <a:pt x="5110" y="14624"/>
                </a:lnTo>
                <a:lnTo>
                  <a:pt x="5305" y="14673"/>
                </a:lnTo>
                <a:lnTo>
                  <a:pt x="5499" y="14697"/>
                </a:lnTo>
                <a:lnTo>
                  <a:pt x="6327" y="14697"/>
                </a:lnTo>
                <a:lnTo>
                  <a:pt x="6473" y="15378"/>
                </a:lnTo>
                <a:lnTo>
                  <a:pt x="6010" y="15403"/>
                </a:lnTo>
                <a:lnTo>
                  <a:pt x="5645" y="15403"/>
                </a:lnTo>
                <a:lnTo>
                  <a:pt x="5475" y="15427"/>
                </a:lnTo>
                <a:lnTo>
                  <a:pt x="5305" y="15500"/>
                </a:lnTo>
                <a:lnTo>
                  <a:pt x="5256" y="15549"/>
                </a:lnTo>
                <a:lnTo>
                  <a:pt x="5207" y="15597"/>
                </a:lnTo>
                <a:lnTo>
                  <a:pt x="5183" y="15670"/>
                </a:lnTo>
                <a:lnTo>
                  <a:pt x="5183" y="15743"/>
                </a:lnTo>
                <a:lnTo>
                  <a:pt x="5183" y="15816"/>
                </a:lnTo>
                <a:lnTo>
                  <a:pt x="5207" y="15889"/>
                </a:lnTo>
                <a:lnTo>
                  <a:pt x="5256" y="15938"/>
                </a:lnTo>
                <a:lnTo>
                  <a:pt x="5305" y="15987"/>
                </a:lnTo>
                <a:lnTo>
                  <a:pt x="5475" y="16035"/>
                </a:lnTo>
                <a:lnTo>
                  <a:pt x="5645" y="16060"/>
                </a:lnTo>
                <a:lnTo>
                  <a:pt x="6010" y="16084"/>
                </a:lnTo>
                <a:lnTo>
                  <a:pt x="6278" y="16108"/>
                </a:lnTo>
                <a:lnTo>
                  <a:pt x="6448" y="16108"/>
                </a:lnTo>
                <a:lnTo>
                  <a:pt x="6570" y="16084"/>
                </a:lnTo>
                <a:lnTo>
                  <a:pt x="6619" y="16400"/>
                </a:lnTo>
                <a:lnTo>
                  <a:pt x="6643" y="16692"/>
                </a:lnTo>
                <a:lnTo>
                  <a:pt x="6619" y="16838"/>
                </a:lnTo>
                <a:lnTo>
                  <a:pt x="6594" y="16960"/>
                </a:lnTo>
                <a:lnTo>
                  <a:pt x="6521" y="17057"/>
                </a:lnTo>
                <a:lnTo>
                  <a:pt x="6424" y="17130"/>
                </a:lnTo>
                <a:lnTo>
                  <a:pt x="6327" y="17179"/>
                </a:lnTo>
                <a:lnTo>
                  <a:pt x="6205" y="17228"/>
                </a:lnTo>
                <a:lnTo>
                  <a:pt x="5913" y="17252"/>
                </a:lnTo>
                <a:lnTo>
                  <a:pt x="5597" y="17228"/>
                </a:lnTo>
                <a:lnTo>
                  <a:pt x="5305" y="17203"/>
                </a:lnTo>
                <a:lnTo>
                  <a:pt x="4794" y="17130"/>
                </a:lnTo>
                <a:lnTo>
                  <a:pt x="4575" y="17155"/>
                </a:lnTo>
                <a:lnTo>
                  <a:pt x="4307" y="17179"/>
                </a:lnTo>
                <a:lnTo>
                  <a:pt x="4064" y="17203"/>
                </a:lnTo>
                <a:lnTo>
                  <a:pt x="3796" y="17228"/>
                </a:lnTo>
                <a:lnTo>
                  <a:pt x="3553" y="17228"/>
                </a:lnTo>
                <a:lnTo>
                  <a:pt x="3455" y="17203"/>
                </a:lnTo>
                <a:lnTo>
                  <a:pt x="3358" y="17155"/>
                </a:lnTo>
                <a:lnTo>
                  <a:pt x="3261" y="17106"/>
                </a:lnTo>
                <a:lnTo>
                  <a:pt x="3163" y="17033"/>
                </a:lnTo>
                <a:lnTo>
                  <a:pt x="3115" y="16936"/>
                </a:lnTo>
                <a:lnTo>
                  <a:pt x="3042" y="16790"/>
                </a:lnTo>
                <a:lnTo>
                  <a:pt x="2969" y="16571"/>
                </a:lnTo>
                <a:lnTo>
                  <a:pt x="2920" y="16327"/>
                </a:lnTo>
                <a:lnTo>
                  <a:pt x="2847" y="15816"/>
                </a:lnTo>
                <a:lnTo>
                  <a:pt x="2750" y="14819"/>
                </a:lnTo>
                <a:lnTo>
                  <a:pt x="2725" y="14308"/>
                </a:lnTo>
                <a:lnTo>
                  <a:pt x="2677" y="13797"/>
                </a:lnTo>
                <a:lnTo>
                  <a:pt x="2652" y="13286"/>
                </a:lnTo>
                <a:lnTo>
                  <a:pt x="2628" y="12775"/>
                </a:lnTo>
                <a:lnTo>
                  <a:pt x="2506" y="11923"/>
                </a:lnTo>
                <a:lnTo>
                  <a:pt x="2385" y="11047"/>
                </a:lnTo>
                <a:lnTo>
                  <a:pt x="2385" y="11047"/>
                </a:lnTo>
                <a:lnTo>
                  <a:pt x="2823" y="11072"/>
                </a:lnTo>
                <a:lnTo>
                  <a:pt x="3090" y="11072"/>
                </a:lnTo>
                <a:lnTo>
                  <a:pt x="3358" y="11047"/>
                </a:lnTo>
                <a:lnTo>
                  <a:pt x="3407" y="11047"/>
                </a:lnTo>
                <a:lnTo>
                  <a:pt x="3504" y="11023"/>
                </a:lnTo>
                <a:lnTo>
                  <a:pt x="4064" y="10974"/>
                </a:lnTo>
                <a:lnTo>
                  <a:pt x="4331" y="10974"/>
                </a:lnTo>
                <a:lnTo>
                  <a:pt x="4599" y="10999"/>
                </a:lnTo>
                <a:lnTo>
                  <a:pt x="4623" y="11023"/>
                </a:lnTo>
                <a:lnTo>
                  <a:pt x="4672" y="11072"/>
                </a:lnTo>
                <a:lnTo>
                  <a:pt x="4745" y="11096"/>
                </a:lnTo>
                <a:lnTo>
                  <a:pt x="4818" y="11072"/>
                </a:lnTo>
                <a:lnTo>
                  <a:pt x="4867" y="11023"/>
                </a:lnTo>
                <a:lnTo>
                  <a:pt x="4891" y="10974"/>
                </a:lnTo>
                <a:lnTo>
                  <a:pt x="5597" y="10950"/>
                </a:lnTo>
                <a:close/>
                <a:moveTo>
                  <a:pt x="16546" y="0"/>
                </a:moveTo>
                <a:lnTo>
                  <a:pt x="16400" y="49"/>
                </a:lnTo>
                <a:lnTo>
                  <a:pt x="16278" y="122"/>
                </a:lnTo>
                <a:lnTo>
                  <a:pt x="16157" y="195"/>
                </a:lnTo>
                <a:lnTo>
                  <a:pt x="16035" y="292"/>
                </a:lnTo>
                <a:lnTo>
                  <a:pt x="15962" y="414"/>
                </a:lnTo>
                <a:lnTo>
                  <a:pt x="15889" y="414"/>
                </a:lnTo>
                <a:lnTo>
                  <a:pt x="15840" y="438"/>
                </a:lnTo>
                <a:lnTo>
                  <a:pt x="15792" y="487"/>
                </a:lnTo>
                <a:lnTo>
                  <a:pt x="15768" y="560"/>
                </a:lnTo>
                <a:lnTo>
                  <a:pt x="15695" y="803"/>
                </a:lnTo>
                <a:lnTo>
                  <a:pt x="15670" y="1071"/>
                </a:lnTo>
                <a:lnTo>
                  <a:pt x="15597" y="1047"/>
                </a:lnTo>
                <a:lnTo>
                  <a:pt x="15524" y="1071"/>
                </a:lnTo>
                <a:lnTo>
                  <a:pt x="15451" y="1095"/>
                </a:lnTo>
                <a:lnTo>
                  <a:pt x="15403" y="1168"/>
                </a:lnTo>
                <a:lnTo>
                  <a:pt x="15354" y="1266"/>
                </a:lnTo>
                <a:lnTo>
                  <a:pt x="15281" y="1339"/>
                </a:lnTo>
                <a:lnTo>
                  <a:pt x="15111" y="1485"/>
                </a:lnTo>
                <a:lnTo>
                  <a:pt x="14770" y="1728"/>
                </a:lnTo>
                <a:lnTo>
                  <a:pt x="14283" y="2093"/>
                </a:lnTo>
                <a:lnTo>
                  <a:pt x="14040" y="2288"/>
                </a:lnTo>
                <a:lnTo>
                  <a:pt x="13772" y="2434"/>
                </a:lnTo>
                <a:lnTo>
                  <a:pt x="13018" y="2847"/>
                </a:lnTo>
                <a:lnTo>
                  <a:pt x="12264" y="3237"/>
                </a:lnTo>
                <a:lnTo>
                  <a:pt x="11485" y="3577"/>
                </a:lnTo>
                <a:lnTo>
                  <a:pt x="11071" y="3723"/>
                </a:lnTo>
                <a:lnTo>
                  <a:pt x="10682" y="3869"/>
                </a:lnTo>
                <a:lnTo>
                  <a:pt x="9830" y="4137"/>
                </a:lnTo>
                <a:lnTo>
                  <a:pt x="8979" y="4356"/>
                </a:lnTo>
                <a:lnTo>
                  <a:pt x="8103" y="4526"/>
                </a:lnTo>
                <a:lnTo>
                  <a:pt x="7665" y="4575"/>
                </a:lnTo>
                <a:lnTo>
                  <a:pt x="7227" y="4624"/>
                </a:lnTo>
                <a:lnTo>
                  <a:pt x="6570" y="4672"/>
                </a:lnTo>
                <a:lnTo>
                  <a:pt x="5913" y="4697"/>
                </a:lnTo>
                <a:lnTo>
                  <a:pt x="5256" y="4721"/>
                </a:lnTo>
                <a:lnTo>
                  <a:pt x="4623" y="4745"/>
                </a:lnTo>
                <a:lnTo>
                  <a:pt x="4429" y="4697"/>
                </a:lnTo>
                <a:lnTo>
                  <a:pt x="4234" y="4672"/>
                </a:lnTo>
                <a:lnTo>
                  <a:pt x="3869" y="4624"/>
                </a:lnTo>
                <a:lnTo>
                  <a:pt x="3480" y="4648"/>
                </a:lnTo>
                <a:lnTo>
                  <a:pt x="3090" y="4648"/>
                </a:lnTo>
                <a:lnTo>
                  <a:pt x="2652" y="4672"/>
                </a:lnTo>
                <a:lnTo>
                  <a:pt x="2214" y="4721"/>
                </a:lnTo>
                <a:lnTo>
                  <a:pt x="1995" y="4770"/>
                </a:lnTo>
                <a:lnTo>
                  <a:pt x="1801" y="4818"/>
                </a:lnTo>
                <a:lnTo>
                  <a:pt x="1582" y="4916"/>
                </a:lnTo>
                <a:lnTo>
                  <a:pt x="1387" y="5013"/>
                </a:lnTo>
                <a:lnTo>
                  <a:pt x="1192" y="5110"/>
                </a:lnTo>
                <a:lnTo>
                  <a:pt x="1046" y="5232"/>
                </a:lnTo>
                <a:lnTo>
                  <a:pt x="876" y="5378"/>
                </a:lnTo>
                <a:lnTo>
                  <a:pt x="754" y="5524"/>
                </a:lnTo>
                <a:lnTo>
                  <a:pt x="633" y="5670"/>
                </a:lnTo>
                <a:lnTo>
                  <a:pt x="535" y="5840"/>
                </a:lnTo>
                <a:lnTo>
                  <a:pt x="365" y="6205"/>
                </a:lnTo>
                <a:lnTo>
                  <a:pt x="243" y="6570"/>
                </a:lnTo>
                <a:lnTo>
                  <a:pt x="146" y="6959"/>
                </a:lnTo>
                <a:lnTo>
                  <a:pt x="73" y="7373"/>
                </a:lnTo>
                <a:lnTo>
                  <a:pt x="49" y="7762"/>
                </a:lnTo>
                <a:lnTo>
                  <a:pt x="0" y="8200"/>
                </a:lnTo>
                <a:lnTo>
                  <a:pt x="0" y="8614"/>
                </a:lnTo>
                <a:lnTo>
                  <a:pt x="49" y="9028"/>
                </a:lnTo>
                <a:lnTo>
                  <a:pt x="146" y="9417"/>
                </a:lnTo>
                <a:lnTo>
                  <a:pt x="195" y="9612"/>
                </a:lnTo>
                <a:lnTo>
                  <a:pt x="292" y="9806"/>
                </a:lnTo>
                <a:lnTo>
                  <a:pt x="389" y="9977"/>
                </a:lnTo>
                <a:lnTo>
                  <a:pt x="487" y="10147"/>
                </a:lnTo>
                <a:lnTo>
                  <a:pt x="633" y="10293"/>
                </a:lnTo>
                <a:lnTo>
                  <a:pt x="779" y="10439"/>
                </a:lnTo>
                <a:lnTo>
                  <a:pt x="949" y="10585"/>
                </a:lnTo>
                <a:lnTo>
                  <a:pt x="1144" y="10707"/>
                </a:lnTo>
                <a:lnTo>
                  <a:pt x="1363" y="10804"/>
                </a:lnTo>
                <a:lnTo>
                  <a:pt x="1582" y="10901"/>
                </a:lnTo>
                <a:lnTo>
                  <a:pt x="1825" y="10950"/>
                </a:lnTo>
                <a:lnTo>
                  <a:pt x="2068" y="10999"/>
                </a:lnTo>
                <a:lnTo>
                  <a:pt x="2044" y="11242"/>
                </a:lnTo>
                <a:lnTo>
                  <a:pt x="2020" y="11510"/>
                </a:lnTo>
                <a:lnTo>
                  <a:pt x="2044" y="11777"/>
                </a:lnTo>
                <a:lnTo>
                  <a:pt x="2068" y="12021"/>
                </a:lnTo>
                <a:lnTo>
                  <a:pt x="2166" y="12556"/>
                </a:lnTo>
                <a:lnTo>
                  <a:pt x="2190" y="12824"/>
                </a:lnTo>
                <a:lnTo>
                  <a:pt x="2214" y="13067"/>
                </a:lnTo>
                <a:lnTo>
                  <a:pt x="2287" y="14478"/>
                </a:lnTo>
                <a:lnTo>
                  <a:pt x="2336" y="15184"/>
                </a:lnTo>
                <a:lnTo>
                  <a:pt x="2409" y="15914"/>
                </a:lnTo>
                <a:lnTo>
                  <a:pt x="2458" y="16327"/>
                </a:lnTo>
                <a:lnTo>
                  <a:pt x="2506" y="16741"/>
                </a:lnTo>
                <a:lnTo>
                  <a:pt x="2555" y="16960"/>
                </a:lnTo>
                <a:lnTo>
                  <a:pt x="2628" y="17155"/>
                </a:lnTo>
                <a:lnTo>
                  <a:pt x="2725" y="17325"/>
                </a:lnTo>
                <a:lnTo>
                  <a:pt x="2871" y="17495"/>
                </a:lnTo>
                <a:lnTo>
                  <a:pt x="2993" y="17593"/>
                </a:lnTo>
                <a:lnTo>
                  <a:pt x="3090" y="17641"/>
                </a:lnTo>
                <a:lnTo>
                  <a:pt x="3212" y="17714"/>
                </a:lnTo>
                <a:lnTo>
                  <a:pt x="3334" y="17739"/>
                </a:lnTo>
                <a:lnTo>
                  <a:pt x="3601" y="17763"/>
                </a:lnTo>
                <a:lnTo>
                  <a:pt x="3893" y="17763"/>
                </a:lnTo>
                <a:lnTo>
                  <a:pt x="4429" y="17690"/>
                </a:lnTo>
                <a:lnTo>
                  <a:pt x="4696" y="17666"/>
                </a:lnTo>
                <a:lnTo>
                  <a:pt x="4964" y="17666"/>
                </a:lnTo>
                <a:lnTo>
                  <a:pt x="5475" y="17714"/>
                </a:lnTo>
                <a:lnTo>
                  <a:pt x="5743" y="17739"/>
                </a:lnTo>
                <a:lnTo>
                  <a:pt x="6010" y="17763"/>
                </a:lnTo>
                <a:lnTo>
                  <a:pt x="6278" y="17739"/>
                </a:lnTo>
                <a:lnTo>
                  <a:pt x="6521" y="17690"/>
                </a:lnTo>
                <a:lnTo>
                  <a:pt x="6619" y="17641"/>
                </a:lnTo>
                <a:lnTo>
                  <a:pt x="6740" y="17568"/>
                </a:lnTo>
                <a:lnTo>
                  <a:pt x="6838" y="17495"/>
                </a:lnTo>
                <a:lnTo>
                  <a:pt x="6935" y="17398"/>
                </a:lnTo>
                <a:lnTo>
                  <a:pt x="7008" y="17301"/>
                </a:lnTo>
                <a:lnTo>
                  <a:pt x="7057" y="17179"/>
                </a:lnTo>
                <a:lnTo>
                  <a:pt x="7130" y="16960"/>
                </a:lnTo>
                <a:lnTo>
                  <a:pt x="7154" y="16717"/>
                </a:lnTo>
                <a:lnTo>
                  <a:pt x="7154" y="16449"/>
                </a:lnTo>
                <a:lnTo>
                  <a:pt x="7130" y="16181"/>
                </a:lnTo>
                <a:lnTo>
                  <a:pt x="7081" y="15938"/>
                </a:lnTo>
                <a:lnTo>
                  <a:pt x="6984" y="15451"/>
                </a:lnTo>
                <a:lnTo>
                  <a:pt x="6886" y="14770"/>
                </a:lnTo>
                <a:lnTo>
                  <a:pt x="6765" y="14089"/>
                </a:lnTo>
                <a:lnTo>
                  <a:pt x="6497" y="12726"/>
                </a:lnTo>
                <a:lnTo>
                  <a:pt x="6351" y="12167"/>
                </a:lnTo>
                <a:lnTo>
                  <a:pt x="6302" y="11875"/>
                </a:lnTo>
                <a:lnTo>
                  <a:pt x="6254" y="11583"/>
                </a:lnTo>
                <a:lnTo>
                  <a:pt x="6229" y="11291"/>
                </a:lnTo>
                <a:lnTo>
                  <a:pt x="6205" y="11120"/>
                </a:lnTo>
                <a:lnTo>
                  <a:pt x="6181" y="10974"/>
                </a:lnTo>
                <a:lnTo>
                  <a:pt x="6789" y="11096"/>
                </a:lnTo>
                <a:lnTo>
                  <a:pt x="7397" y="11218"/>
                </a:lnTo>
                <a:lnTo>
                  <a:pt x="10341" y="11826"/>
                </a:lnTo>
                <a:lnTo>
                  <a:pt x="10560" y="11875"/>
                </a:lnTo>
                <a:lnTo>
                  <a:pt x="10755" y="11923"/>
                </a:lnTo>
                <a:lnTo>
                  <a:pt x="11169" y="12094"/>
                </a:lnTo>
                <a:lnTo>
                  <a:pt x="11972" y="12459"/>
                </a:lnTo>
                <a:lnTo>
                  <a:pt x="13456" y="13115"/>
                </a:lnTo>
                <a:lnTo>
                  <a:pt x="14040" y="13407"/>
                </a:lnTo>
                <a:lnTo>
                  <a:pt x="14332" y="13553"/>
                </a:lnTo>
                <a:lnTo>
                  <a:pt x="14624" y="13748"/>
                </a:lnTo>
                <a:lnTo>
                  <a:pt x="14892" y="13943"/>
                </a:lnTo>
                <a:lnTo>
                  <a:pt x="15135" y="14162"/>
                </a:lnTo>
                <a:lnTo>
                  <a:pt x="15354" y="14381"/>
                </a:lnTo>
                <a:lnTo>
                  <a:pt x="15549" y="14648"/>
                </a:lnTo>
                <a:lnTo>
                  <a:pt x="15622" y="14721"/>
                </a:lnTo>
                <a:lnTo>
                  <a:pt x="15622" y="14940"/>
                </a:lnTo>
                <a:lnTo>
                  <a:pt x="15646" y="15062"/>
                </a:lnTo>
                <a:lnTo>
                  <a:pt x="15695" y="15159"/>
                </a:lnTo>
                <a:lnTo>
                  <a:pt x="15792" y="15208"/>
                </a:lnTo>
                <a:lnTo>
                  <a:pt x="15889" y="15232"/>
                </a:lnTo>
                <a:lnTo>
                  <a:pt x="16084" y="15427"/>
                </a:lnTo>
                <a:lnTo>
                  <a:pt x="16205" y="15500"/>
                </a:lnTo>
                <a:lnTo>
                  <a:pt x="16303" y="15573"/>
                </a:lnTo>
                <a:lnTo>
                  <a:pt x="16449" y="15622"/>
                </a:lnTo>
                <a:lnTo>
                  <a:pt x="16570" y="15646"/>
                </a:lnTo>
                <a:lnTo>
                  <a:pt x="16716" y="15670"/>
                </a:lnTo>
                <a:lnTo>
                  <a:pt x="16862" y="15646"/>
                </a:lnTo>
                <a:lnTo>
                  <a:pt x="16984" y="15622"/>
                </a:lnTo>
                <a:lnTo>
                  <a:pt x="17081" y="15573"/>
                </a:lnTo>
                <a:lnTo>
                  <a:pt x="17179" y="15500"/>
                </a:lnTo>
                <a:lnTo>
                  <a:pt x="17276" y="15427"/>
                </a:lnTo>
                <a:lnTo>
                  <a:pt x="17349" y="15330"/>
                </a:lnTo>
                <a:lnTo>
                  <a:pt x="17398" y="15232"/>
                </a:lnTo>
                <a:lnTo>
                  <a:pt x="17495" y="14989"/>
                </a:lnTo>
                <a:lnTo>
                  <a:pt x="17568" y="14721"/>
                </a:lnTo>
                <a:lnTo>
                  <a:pt x="17617" y="14478"/>
                </a:lnTo>
                <a:lnTo>
                  <a:pt x="17690" y="14016"/>
                </a:lnTo>
                <a:lnTo>
                  <a:pt x="17714" y="13651"/>
                </a:lnTo>
                <a:lnTo>
                  <a:pt x="17738" y="13261"/>
                </a:lnTo>
                <a:lnTo>
                  <a:pt x="17763" y="12507"/>
                </a:lnTo>
                <a:lnTo>
                  <a:pt x="17714" y="10974"/>
                </a:lnTo>
                <a:lnTo>
                  <a:pt x="17714" y="10123"/>
                </a:lnTo>
                <a:lnTo>
                  <a:pt x="17860" y="10098"/>
                </a:lnTo>
                <a:lnTo>
                  <a:pt x="17982" y="10001"/>
                </a:lnTo>
                <a:lnTo>
                  <a:pt x="18128" y="9904"/>
                </a:lnTo>
                <a:lnTo>
                  <a:pt x="18249" y="9782"/>
                </a:lnTo>
                <a:lnTo>
                  <a:pt x="18493" y="9514"/>
                </a:lnTo>
                <a:lnTo>
                  <a:pt x="18687" y="9271"/>
                </a:lnTo>
                <a:lnTo>
                  <a:pt x="18785" y="9101"/>
                </a:lnTo>
                <a:lnTo>
                  <a:pt x="18858" y="8906"/>
                </a:lnTo>
                <a:lnTo>
                  <a:pt x="18906" y="8711"/>
                </a:lnTo>
                <a:lnTo>
                  <a:pt x="18931" y="8517"/>
                </a:lnTo>
                <a:lnTo>
                  <a:pt x="18955" y="8103"/>
                </a:lnTo>
                <a:lnTo>
                  <a:pt x="18955" y="7714"/>
                </a:lnTo>
                <a:lnTo>
                  <a:pt x="18931" y="7373"/>
                </a:lnTo>
                <a:lnTo>
                  <a:pt x="18858" y="7057"/>
                </a:lnTo>
                <a:lnTo>
                  <a:pt x="18760" y="6740"/>
                </a:lnTo>
                <a:lnTo>
                  <a:pt x="18614" y="6448"/>
                </a:lnTo>
                <a:lnTo>
                  <a:pt x="18541" y="6327"/>
                </a:lnTo>
                <a:lnTo>
                  <a:pt x="18420" y="6205"/>
                </a:lnTo>
                <a:lnTo>
                  <a:pt x="18322" y="6083"/>
                </a:lnTo>
                <a:lnTo>
                  <a:pt x="18201" y="5986"/>
                </a:lnTo>
                <a:lnTo>
                  <a:pt x="18055" y="5889"/>
                </a:lnTo>
                <a:lnTo>
                  <a:pt x="17909" y="5840"/>
                </a:lnTo>
                <a:lnTo>
                  <a:pt x="17763" y="5767"/>
                </a:lnTo>
                <a:lnTo>
                  <a:pt x="17592" y="5743"/>
                </a:lnTo>
                <a:lnTo>
                  <a:pt x="17568" y="4697"/>
                </a:lnTo>
                <a:lnTo>
                  <a:pt x="17592" y="3942"/>
                </a:lnTo>
                <a:lnTo>
                  <a:pt x="17617" y="3164"/>
                </a:lnTo>
                <a:lnTo>
                  <a:pt x="17641" y="2409"/>
                </a:lnTo>
                <a:lnTo>
                  <a:pt x="17641" y="1631"/>
                </a:lnTo>
                <a:lnTo>
                  <a:pt x="17617" y="1193"/>
                </a:lnTo>
                <a:lnTo>
                  <a:pt x="17592" y="949"/>
                </a:lnTo>
                <a:lnTo>
                  <a:pt x="17519" y="730"/>
                </a:lnTo>
                <a:lnTo>
                  <a:pt x="17446" y="511"/>
                </a:lnTo>
                <a:lnTo>
                  <a:pt x="17325" y="317"/>
                </a:lnTo>
                <a:lnTo>
                  <a:pt x="17252" y="219"/>
                </a:lnTo>
                <a:lnTo>
                  <a:pt x="17179" y="146"/>
                </a:lnTo>
                <a:lnTo>
                  <a:pt x="17081" y="98"/>
                </a:lnTo>
                <a:lnTo>
                  <a:pt x="16984" y="49"/>
                </a:lnTo>
                <a:lnTo>
                  <a:pt x="16838" y="0"/>
                </a:lnTo>
                <a:close/>
              </a:path>
            </a:pathLst>
          </a:cu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2" name="1 Rectángulo"/>
          <p:cNvSpPr/>
          <p:nvPr/>
        </p:nvSpPr>
        <p:spPr>
          <a:xfrm>
            <a:off x="357158" y="285734"/>
            <a:ext cx="2383986" cy="400110"/>
          </a:xfrm>
          <a:prstGeom prst="rect">
            <a:avLst/>
          </a:prstGeom>
        </p:spPr>
        <p:txBody>
          <a:bodyPr wrap="none">
            <a:spAutoFit/>
          </a:bodyPr>
          <a:lstStyle/>
          <a:p>
            <a:r>
              <a:rPr lang="es-MX" sz="2000" u="sng" dirty="0" smtClean="0">
                <a:solidFill>
                  <a:srgbClr val="FF0000"/>
                </a:solidFill>
                <a:latin typeface="Sniglet"/>
                <a:ea typeface="Sniglet"/>
                <a:cs typeface="Sniglet"/>
                <a:sym typeface="Sniglet"/>
              </a:rPr>
              <a:t>Carpeta de Campo </a:t>
            </a:r>
            <a:endParaRPr lang="es-ES" sz="2000" u="sng" dirty="0">
              <a:solidFill>
                <a:srgbClr val="FF0000"/>
              </a:solidFill>
            </a:endParaRPr>
          </a:p>
        </p:txBody>
      </p:sp>
      <p:sp>
        <p:nvSpPr>
          <p:cNvPr id="4" name="3 Rectángulo"/>
          <p:cNvSpPr/>
          <p:nvPr/>
        </p:nvSpPr>
        <p:spPr>
          <a:xfrm>
            <a:off x="642910" y="1804237"/>
            <a:ext cx="8215370" cy="3046988"/>
          </a:xfrm>
          <a:prstGeom prst="rect">
            <a:avLst/>
          </a:prstGeom>
        </p:spPr>
        <p:txBody>
          <a:bodyPr wrap="square">
            <a:spAutoFit/>
          </a:bodyPr>
          <a:lstStyle/>
          <a:p>
            <a:pPr>
              <a:lnSpc>
                <a:spcPct val="150000"/>
              </a:lnSpc>
              <a:buFont typeface="Wingdings" pitchFamily="2" charset="2"/>
              <a:buChar char="ü"/>
            </a:pPr>
            <a:r>
              <a:rPr lang="es-AR" sz="1600" b="1" dirty="0" smtClean="0">
                <a:solidFill>
                  <a:srgbClr val="FFFFFF"/>
                </a:solidFill>
                <a:latin typeface="Sniglet"/>
                <a:ea typeface="Sniglet"/>
                <a:cs typeface="Sniglet"/>
                <a:sym typeface="Sniglet"/>
              </a:rPr>
              <a:t>Presenta las diferentes etapas del trabajo. </a:t>
            </a:r>
          </a:p>
          <a:p>
            <a:pPr>
              <a:lnSpc>
                <a:spcPct val="150000"/>
              </a:lnSpc>
              <a:buFont typeface="Wingdings" pitchFamily="2" charset="2"/>
              <a:buChar char="ü"/>
            </a:pPr>
            <a:r>
              <a:rPr lang="es-AR" sz="1600" b="1" dirty="0" smtClean="0">
                <a:solidFill>
                  <a:srgbClr val="FFFFFF"/>
                </a:solidFill>
                <a:latin typeface="Sniglet"/>
                <a:ea typeface="Sniglet"/>
                <a:cs typeface="Sniglet"/>
                <a:sym typeface="Sniglet"/>
              </a:rPr>
              <a:t>Se indica el  análisis de productos o de servicios existentes, con sus ventajas y desventajas.</a:t>
            </a:r>
          </a:p>
          <a:p>
            <a:pPr>
              <a:lnSpc>
                <a:spcPct val="150000"/>
              </a:lnSpc>
              <a:buFont typeface="Wingdings" pitchFamily="2" charset="2"/>
              <a:buChar char="ü"/>
            </a:pPr>
            <a:r>
              <a:rPr lang="es-AR" sz="1600" b="1" dirty="0" smtClean="0">
                <a:solidFill>
                  <a:srgbClr val="FFFFFF"/>
                </a:solidFill>
                <a:latin typeface="Sniglet"/>
                <a:ea typeface="Sniglet"/>
                <a:cs typeface="Sniglet"/>
                <a:sym typeface="Sniglet"/>
              </a:rPr>
              <a:t>Búsqueda y recolección de </a:t>
            </a:r>
            <a:r>
              <a:rPr lang="es-AR" sz="1600" b="1" dirty="0" smtClean="0">
                <a:solidFill>
                  <a:srgbClr val="FFFFFF"/>
                </a:solidFill>
                <a:latin typeface="Sniglet"/>
                <a:ea typeface="Sniglet"/>
                <a:cs typeface="Sniglet"/>
                <a:sym typeface="Sniglet"/>
              </a:rPr>
              <a:t>información</a:t>
            </a:r>
          </a:p>
          <a:p>
            <a:pPr>
              <a:lnSpc>
                <a:spcPct val="150000"/>
              </a:lnSpc>
            </a:pPr>
            <a:r>
              <a:rPr lang="es-AR" sz="1600" b="1" dirty="0" smtClean="0">
                <a:solidFill>
                  <a:srgbClr val="FFFFFF"/>
                </a:solidFill>
                <a:latin typeface="Sniglet"/>
                <a:ea typeface="Sniglet"/>
                <a:cs typeface="Sniglet"/>
                <a:sym typeface="Sniglet"/>
              </a:rPr>
              <a:t>TODO ESTO DEBE IR EN UN TRABAJO WORD USANDO LAS HERRAMIENTAS VISTAS,</a:t>
            </a:r>
            <a:r>
              <a:rPr lang="es-AR" sz="1600" b="1" dirty="0">
                <a:solidFill>
                  <a:srgbClr val="FFFFFF"/>
                </a:solidFill>
                <a:latin typeface="Sniglet"/>
                <a:ea typeface="Sniglet"/>
                <a:cs typeface="Sniglet"/>
                <a:sym typeface="Sniglet"/>
              </a:rPr>
              <a:t> </a:t>
            </a:r>
            <a:r>
              <a:rPr lang="es-AR" sz="1600" b="1" dirty="0" smtClean="0">
                <a:solidFill>
                  <a:srgbClr val="FFFFFF"/>
                </a:solidFill>
                <a:latin typeface="Sniglet"/>
                <a:ea typeface="Sniglet"/>
                <a:cs typeface="Sniglet"/>
                <a:sym typeface="Sniglet"/>
              </a:rPr>
              <a:t>Y  ENVIARLO AL CORREO: </a:t>
            </a:r>
            <a:r>
              <a:rPr lang="es-ES" sz="1600" dirty="0" smtClean="0">
                <a:hlinkClick r:id="rId3"/>
              </a:rPr>
              <a:t>profe.ana.r.miranda@gmail.com</a:t>
            </a:r>
            <a:endParaRPr lang="es-ES" sz="1600" dirty="0" smtClean="0"/>
          </a:p>
          <a:p>
            <a:pPr>
              <a:lnSpc>
                <a:spcPct val="150000"/>
              </a:lnSpc>
            </a:pPr>
            <a:r>
              <a:rPr lang="es-ES" sz="1600" b="1" dirty="0" smtClean="0">
                <a:solidFill>
                  <a:srgbClr val="FFFFFF"/>
                </a:solidFill>
                <a:latin typeface="Sniglet"/>
                <a:ea typeface="Sniglet"/>
                <a:cs typeface="Sniglet"/>
                <a:sym typeface="Sniglet"/>
              </a:rPr>
              <a:t>ADJUNTAR TAMBIEN EL TRABAJO DE ENCUESTA EN EXCEL Y ENVIAR TAMBIEN AL MISMO CORREO.</a:t>
            </a:r>
            <a:endParaRPr lang="es-AR" sz="1600" b="1" dirty="0" smtClean="0">
              <a:solidFill>
                <a:srgbClr val="FFFFFF"/>
              </a:solidFill>
              <a:latin typeface="Sniglet"/>
              <a:ea typeface="Sniglet"/>
              <a:cs typeface="Sniglet"/>
              <a:sym typeface="Sniglet"/>
            </a:endParaRPr>
          </a:p>
        </p:txBody>
      </p:sp>
      <p:sp>
        <p:nvSpPr>
          <p:cNvPr id="5" name="4 Rectángulo"/>
          <p:cNvSpPr/>
          <p:nvPr/>
        </p:nvSpPr>
        <p:spPr>
          <a:xfrm>
            <a:off x="357158" y="857238"/>
            <a:ext cx="8358214" cy="923330"/>
          </a:xfrm>
          <a:prstGeom prst="rect">
            <a:avLst/>
          </a:prstGeom>
        </p:spPr>
        <p:txBody>
          <a:bodyPr wrap="square">
            <a:spAutoFit/>
          </a:bodyPr>
          <a:lstStyle/>
          <a:p>
            <a:pPr algn="just"/>
            <a:r>
              <a:rPr lang="es-AR" sz="1800" b="1" dirty="0" smtClean="0">
                <a:solidFill>
                  <a:srgbClr val="FFFFFF"/>
                </a:solidFill>
                <a:latin typeface="Sniglet"/>
                <a:ea typeface="Sniglet"/>
                <a:cs typeface="Sniglet"/>
                <a:sym typeface="Sniglet"/>
              </a:rPr>
              <a:t>Contiene toda la información que se recolecta en el tiempo de preparación de la investigación, es decir, la documentación en borrador (encuestas, anotaciones, fotocopias varias, fotos del proceso, datos de internet, etc.)</a:t>
            </a:r>
            <a:endParaRPr lang="es-ES" sz="1800" b="1" dirty="0" smtClean="0">
              <a:solidFill>
                <a:srgbClr val="FFFFFF"/>
              </a:solidFill>
              <a:latin typeface="Sniglet"/>
              <a:ea typeface="Sniglet"/>
              <a:cs typeface="Sniglet"/>
              <a:sym typeface="Sniglet"/>
            </a:endParaRPr>
          </a:p>
        </p:txBody>
      </p:sp>
      <p:sp>
        <p:nvSpPr>
          <p:cNvPr id="7" name="Shape 319"/>
          <p:cNvSpPr/>
          <p:nvPr/>
        </p:nvSpPr>
        <p:spPr>
          <a:xfrm>
            <a:off x="7956754" y="2622216"/>
            <a:ext cx="774855" cy="705515"/>
          </a:xfrm>
          <a:custGeom>
            <a:avLst/>
            <a:gdLst/>
            <a:ahLst/>
            <a:cxnLst/>
            <a:rect l="0" t="0" r="0" b="0"/>
            <a:pathLst>
              <a:path w="15842" h="15938" extrusionOk="0">
                <a:moveTo>
                  <a:pt x="4794" y="7470"/>
                </a:moveTo>
                <a:lnTo>
                  <a:pt x="4867" y="7495"/>
                </a:lnTo>
                <a:lnTo>
                  <a:pt x="4940" y="7543"/>
                </a:lnTo>
                <a:lnTo>
                  <a:pt x="4989" y="7616"/>
                </a:lnTo>
                <a:lnTo>
                  <a:pt x="5013" y="7714"/>
                </a:lnTo>
                <a:lnTo>
                  <a:pt x="5013" y="7787"/>
                </a:lnTo>
                <a:lnTo>
                  <a:pt x="4989" y="7908"/>
                </a:lnTo>
                <a:lnTo>
                  <a:pt x="4916" y="7981"/>
                </a:lnTo>
                <a:lnTo>
                  <a:pt x="4843" y="8054"/>
                </a:lnTo>
                <a:lnTo>
                  <a:pt x="4721" y="8079"/>
                </a:lnTo>
                <a:lnTo>
                  <a:pt x="4600" y="8054"/>
                </a:lnTo>
                <a:lnTo>
                  <a:pt x="4527" y="7981"/>
                </a:lnTo>
                <a:lnTo>
                  <a:pt x="4454" y="7908"/>
                </a:lnTo>
                <a:lnTo>
                  <a:pt x="4429" y="7787"/>
                </a:lnTo>
                <a:lnTo>
                  <a:pt x="4454" y="7665"/>
                </a:lnTo>
                <a:lnTo>
                  <a:pt x="4527" y="7543"/>
                </a:lnTo>
                <a:lnTo>
                  <a:pt x="4600" y="7495"/>
                </a:lnTo>
                <a:lnTo>
                  <a:pt x="4697" y="7470"/>
                </a:lnTo>
                <a:close/>
                <a:moveTo>
                  <a:pt x="11169" y="7470"/>
                </a:moveTo>
                <a:lnTo>
                  <a:pt x="11242" y="7495"/>
                </a:lnTo>
                <a:lnTo>
                  <a:pt x="11315" y="7543"/>
                </a:lnTo>
                <a:lnTo>
                  <a:pt x="11364" y="7616"/>
                </a:lnTo>
                <a:lnTo>
                  <a:pt x="11388" y="7714"/>
                </a:lnTo>
                <a:lnTo>
                  <a:pt x="11388" y="7787"/>
                </a:lnTo>
                <a:lnTo>
                  <a:pt x="11364" y="7908"/>
                </a:lnTo>
                <a:lnTo>
                  <a:pt x="11291" y="7981"/>
                </a:lnTo>
                <a:lnTo>
                  <a:pt x="11218" y="8054"/>
                </a:lnTo>
                <a:lnTo>
                  <a:pt x="11096" y="8079"/>
                </a:lnTo>
                <a:lnTo>
                  <a:pt x="10975" y="8054"/>
                </a:lnTo>
                <a:lnTo>
                  <a:pt x="10902" y="7981"/>
                </a:lnTo>
                <a:lnTo>
                  <a:pt x="10829" y="7908"/>
                </a:lnTo>
                <a:lnTo>
                  <a:pt x="10804" y="7787"/>
                </a:lnTo>
                <a:lnTo>
                  <a:pt x="10829" y="7665"/>
                </a:lnTo>
                <a:lnTo>
                  <a:pt x="10902" y="7543"/>
                </a:lnTo>
                <a:lnTo>
                  <a:pt x="10975" y="7495"/>
                </a:lnTo>
                <a:lnTo>
                  <a:pt x="11072" y="7470"/>
                </a:lnTo>
                <a:close/>
                <a:moveTo>
                  <a:pt x="4770" y="7081"/>
                </a:moveTo>
                <a:lnTo>
                  <a:pt x="4600" y="7105"/>
                </a:lnTo>
                <a:lnTo>
                  <a:pt x="4429" y="7178"/>
                </a:lnTo>
                <a:lnTo>
                  <a:pt x="4308" y="7300"/>
                </a:lnTo>
                <a:lnTo>
                  <a:pt x="4186" y="7446"/>
                </a:lnTo>
                <a:lnTo>
                  <a:pt x="4113" y="7568"/>
                </a:lnTo>
                <a:lnTo>
                  <a:pt x="4064" y="7714"/>
                </a:lnTo>
                <a:lnTo>
                  <a:pt x="4016" y="7835"/>
                </a:lnTo>
                <a:lnTo>
                  <a:pt x="4016" y="7981"/>
                </a:lnTo>
                <a:lnTo>
                  <a:pt x="3967" y="8225"/>
                </a:lnTo>
                <a:lnTo>
                  <a:pt x="3967" y="8395"/>
                </a:lnTo>
                <a:lnTo>
                  <a:pt x="4016" y="8565"/>
                </a:lnTo>
                <a:lnTo>
                  <a:pt x="4064" y="8711"/>
                </a:lnTo>
                <a:lnTo>
                  <a:pt x="4162" y="8833"/>
                </a:lnTo>
                <a:lnTo>
                  <a:pt x="4259" y="8955"/>
                </a:lnTo>
                <a:lnTo>
                  <a:pt x="4381" y="9028"/>
                </a:lnTo>
                <a:lnTo>
                  <a:pt x="4527" y="9101"/>
                </a:lnTo>
                <a:lnTo>
                  <a:pt x="4697" y="9149"/>
                </a:lnTo>
                <a:lnTo>
                  <a:pt x="4892" y="9174"/>
                </a:lnTo>
                <a:lnTo>
                  <a:pt x="5062" y="9149"/>
                </a:lnTo>
                <a:lnTo>
                  <a:pt x="5232" y="9101"/>
                </a:lnTo>
                <a:lnTo>
                  <a:pt x="5378" y="9028"/>
                </a:lnTo>
                <a:lnTo>
                  <a:pt x="5500" y="8930"/>
                </a:lnTo>
                <a:lnTo>
                  <a:pt x="5622" y="8809"/>
                </a:lnTo>
                <a:lnTo>
                  <a:pt x="5719" y="8663"/>
                </a:lnTo>
                <a:lnTo>
                  <a:pt x="5792" y="8517"/>
                </a:lnTo>
                <a:lnTo>
                  <a:pt x="5841" y="8346"/>
                </a:lnTo>
                <a:lnTo>
                  <a:pt x="5865" y="8176"/>
                </a:lnTo>
                <a:lnTo>
                  <a:pt x="5841" y="8006"/>
                </a:lnTo>
                <a:lnTo>
                  <a:pt x="5816" y="7835"/>
                </a:lnTo>
                <a:lnTo>
                  <a:pt x="5768" y="7689"/>
                </a:lnTo>
                <a:lnTo>
                  <a:pt x="5695" y="7519"/>
                </a:lnTo>
                <a:lnTo>
                  <a:pt x="5573" y="7397"/>
                </a:lnTo>
                <a:lnTo>
                  <a:pt x="5427" y="7251"/>
                </a:lnTo>
                <a:lnTo>
                  <a:pt x="5281" y="7154"/>
                </a:lnTo>
                <a:lnTo>
                  <a:pt x="5111" y="7105"/>
                </a:lnTo>
                <a:lnTo>
                  <a:pt x="4940" y="7081"/>
                </a:lnTo>
                <a:close/>
                <a:moveTo>
                  <a:pt x="11145" y="7081"/>
                </a:moveTo>
                <a:lnTo>
                  <a:pt x="10975" y="7105"/>
                </a:lnTo>
                <a:lnTo>
                  <a:pt x="10804" y="7178"/>
                </a:lnTo>
                <a:lnTo>
                  <a:pt x="10683" y="7300"/>
                </a:lnTo>
                <a:lnTo>
                  <a:pt x="10561" y="7446"/>
                </a:lnTo>
                <a:lnTo>
                  <a:pt x="10488" y="7568"/>
                </a:lnTo>
                <a:lnTo>
                  <a:pt x="10439" y="7714"/>
                </a:lnTo>
                <a:lnTo>
                  <a:pt x="10391" y="7835"/>
                </a:lnTo>
                <a:lnTo>
                  <a:pt x="10391" y="7981"/>
                </a:lnTo>
                <a:lnTo>
                  <a:pt x="10342" y="8225"/>
                </a:lnTo>
                <a:lnTo>
                  <a:pt x="10342" y="8395"/>
                </a:lnTo>
                <a:lnTo>
                  <a:pt x="10391" y="8565"/>
                </a:lnTo>
                <a:lnTo>
                  <a:pt x="10439" y="8711"/>
                </a:lnTo>
                <a:lnTo>
                  <a:pt x="10537" y="8833"/>
                </a:lnTo>
                <a:lnTo>
                  <a:pt x="10634" y="8955"/>
                </a:lnTo>
                <a:lnTo>
                  <a:pt x="10756" y="9028"/>
                </a:lnTo>
                <a:lnTo>
                  <a:pt x="10902" y="9101"/>
                </a:lnTo>
                <a:lnTo>
                  <a:pt x="11072" y="9149"/>
                </a:lnTo>
                <a:lnTo>
                  <a:pt x="11267" y="9174"/>
                </a:lnTo>
                <a:lnTo>
                  <a:pt x="11437" y="9149"/>
                </a:lnTo>
                <a:lnTo>
                  <a:pt x="11607" y="9101"/>
                </a:lnTo>
                <a:lnTo>
                  <a:pt x="11753" y="9028"/>
                </a:lnTo>
                <a:lnTo>
                  <a:pt x="11875" y="8930"/>
                </a:lnTo>
                <a:lnTo>
                  <a:pt x="11997" y="8809"/>
                </a:lnTo>
                <a:lnTo>
                  <a:pt x="12094" y="8663"/>
                </a:lnTo>
                <a:lnTo>
                  <a:pt x="12167" y="8517"/>
                </a:lnTo>
                <a:lnTo>
                  <a:pt x="12216" y="8346"/>
                </a:lnTo>
                <a:lnTo>
                  <a:pt x="12240" y="8176"/>
                </a:lnTo>
                <a:lnTo>
                  <a:pt x="12216" y="8006"/>
                </a:lnTo>
                <a:lnTo>
                  <a:pt x="12191" y="7835"/>
                </a:lnTo>
                <a:lnTo>
                  <a:pt x="12143" y="7689"/>
                </a:lnTo>
                <a:lnTo>
                  <a:pt x="12070" y="7519"/>
                </a:lnTo>
                <a:lnTo>
                  <a:pt x="11948" y="7397"/>
                </a:lnTo>
                <a:lnTo>
                  <a:pt x="11802" y="7251"/>
                </a:lnTo>
                <a:lnTo>
                  <a:pt x="11656" y="7154"/>
                </a:lnTo>
                <a:lnTo>
                  <a:pt x="11486" y="7105"/>
                </a:lnTo>
                <a:lnTo>
                  <a:pt x="11315" y="7081"/>
                </a:lnTo>
                <a:close/>
                <a:moveTo>
                  <a:pt x="11972" y="10925"/>
                </a:moveTo>
                <a:lnTo>
                  <a:pt x="11875" y="10974"/>
                </a:lnTo>
                <a:lnTo>
                  <a:pt x="11778" y="11047"/>
                </a:lnTo>
                <a:lnTo>
                  <a:pt x="11607" y="11290"/>
                </a:lnTo>
                <a:lnTo>
                  <a:pt x="11413" y="11485"/>
                </a:lnTo>
                <a:lnTo>
                  <a:pt x="11194" y="11680"/>
                </a:lnTo>
                <a:lnTo>
                  <a:pt x="10950" y="11850"/>
                </a:lnTo>
                <a:lnTo>
                  <a:pt x="10707" y="11996"/>
                </a:lnTo>
                <a:lnTo>
                  <a:pt x="10439" y="12118"/>
                </a:lnTo>
                <a:lnTo>
                  <a:pt x="10172" y="12215"/>
                </a:lnTo>
                <a:lnTo>
                  <a:pt x="9880" y="12312"/>
                </a:lnTo>
                <a:lnTo>
                  <a:pt x="9588" y="12385"/>
                </a:lnTo>
                <a:lnTo>
                  <a:pt x="9296" y="12434"/>
                </a:lnTo>
                <a:lnTo>
                  <a:pt x="8712" y="12507"/>
                </a:lnTo>
                <a:lnTo>
                  <a:pt x="8128" y="12531"/>
                </a:lnTo>
                <a:lnTo>
                  <a:pt x="7568" y="12507"/>
                </a:lnTo>
                <a:lnTo>
                  <a:pt x="7325" y="12483"/>
                </a:lnTo>
                <a:lnTo>
                  <a:pt x="7106" y="12434"/>
                </a:lnTo>
                <a:lnTo>
                  <a:pt x="6668" y="12312"/>
                </a:lnTo>
                <a:lnTo>
                  <a:pt x="6230" y="12166"/>
                </a:lnTo>
                <a:lnTo>
                  <a:pt x="5816" y="11996"/>
                </a:lnTo>
                <a:lnTo>
                  <a:pt x="5427" y="11826"/>
                </a:lnTo>
                <a:lnTo>
                  <a:pt x="5013" y="11631"/>
                </a:lnTo>
                <a:lnTo>
                  <a:pt x="4794" y="11509"/>
                </a:lnTo>
                <a:lnTo>
                  <a:pt x="4600" y="11388"/>
                </a:lnTo>
                <a:lnTo>
                  <a:pt x="4454" y="11242"/>
                </a:lnTo>
                <a:lnTo>
                  <a:pt x="4308" y="11096"/>
                </a:lnTo>
                <a:lnTo>
                  <a:pt x="4259" y="11047"/>
                </a:lnTo>
                <a:lnTo>
                  <a:pt x="4210" y="11023"/>
                </a:lnTo>
                <a:lnTo>
                  <a:pt x="4089" y="11023"/>
                </a:lnTo>
                <a:lnTo>
                  <a:pt x="4040" y="11071"/>
                </a:lnTo>
                <a:lnTo>
                  <a:pt x="3991" y="11096"/>
                </a:lnTo>
                <a:lnTo>
                  <a:pt x="3991" y="11169"/>
                </a:lnTo>
                <a:lnTo>
                  <a:pt x="3991" y="11242"/>
                </a:lnTo>
                <a:lnTo>
                  <a:pt x="4016" y="11339"/>
                </a:lnTo>
                <a:lnTo>
                  <a:pt x="4064" y="11436"/>
                </a:lnTo>
                <a:lnTo>
                  <a:pt x="4210" y="11631"/>
                </a:lnTo>
                <a:lnTo>
                  <a:pt x="4381" y="11801"/>
                </a:lnTo>
                <a:lnTo>
                  <a:pt x="4575" y="11947"/>
                </a:lnTo>
                <a:lnTo>
                  <a:pt x="4794" y="12069"/>
                </a:lnTo>
                <a:lnTo>
                  <a:pt x="5038" y="12191"/>
                </a:lnTo>
                <a:lnTo>
                  <a:pt x="5451" y="12385"/>
                </a:lnTo>
                <a:lnTo>
                  <a:pt x="5938" y="12604"/>
                </a:lnTo>
                <a:lnTo>
                  <a:pt x="6424" y="12799"/>
                </a:lnTo>
                <a:lnTo>
                  <a:pt x="6935" y="12945"/>
                </a:lnTo>
                <a:lnTo>
                  <a:pt x="7446" y="13042"/>
                </a:lnTo>
                <a:lnTo>
                  <a:pt x="7763" y="13067"/>
                </a:lnTo>
                <a:lnTo>
                  <a:pt x="8079" y="13091"/>
                </a:lnTo>
                <a:lnTo>
                  <a:pt x="8420" y="13091"/>
                </a:lnTo>
                <a:lnTo>
                  <a:pt x="8760" y="13067"/>
                </a:lnTo>
                <a:lnTo>
                  <a:pt x="9101" y="13042"/>
                </a:lnTo>
                <a:lnTo>
                  <a:pt x="9442" y="12969"/>
                </a:lnTo>
                <a:lnTo>
                  <a:pt x="9758" y="12896"/>
                </a:lnTo>
                <a:lnTo>
                  <a:pt x="10099" y="12799"/>
                </a:lnTo>
                <a:lnTo>
                  <a:pt x="10415" y="12702"/>
                </a:lnTo>
                <a:lnTo>
                  <a:pt x="10731" y="12556"/>
                </a:lnTo>
                <a:lnTo>
                  <a:pt x="11023" y="12410"/>
                </a:lnTo>
                <a:lnTo>
                  <a:pt x="11315" y="12239"/>
                </a:lnTo>
                <a:lnTo>
                  <a:pt x="11583" y="12045"/>
                </a:lnTo>
                <a:lnTo>
                  <a:pt x="11826" y="11826"/>
                </a:lnTo>
                <a:lnTo>
                  <a:pt x="12045" y="11582"/>
                </a:lnTo>
                <a:lnTo>
                  <a:pt x="12264" y="11339"/>
                </a:lnTo>
                <a:lnTo>
                  <a:pt x="12313" y="11217"/>
                </a:lnTo>
                <a:lnTo>
                  <a:pt x="12289" y="11120"/>
                </a:lnTo>
                <a:lnTo>
                  <a:pt x="12240" y="11047"/>
                </a:lnTo>
                <a:lnTo>
                  <a:pt x="12167" y="10974"/>
                </a:lnTo>
                <a:lnTo>
                  <a:pt x="12070" y="10950"/>
                </a:lnTo>
                <a:lnTo>
                  <a:pt x="11972" y="10925"/>
                </a:lnTo>
                <a:close/>
                <a:moveTo>
                  <a:pt x="8493" y="682"/>
                </a:moveTo>
                <a:lnTo>
                  <a:pt x="8663" y="706"/>
                </a:lnTo>
                <a:lnTo>
                  <a:pt x="9101" y="755"/>
                </a:lnTo>
                <a:lnTo>
                  <a:pt x="9539" y="803"/>
                </a:lnTo>
                <a:lnTo>
                  <a:pt x="10001" y="901"/>
                </a:lnTo>
                <a:lnTo>
                  <a:pt x="10439" y="1022"/>
                </a:lnTo>
                <a:lnTo>
                  <a:pt x="10780" y="1120"/>
                </a:lnTo>
                <a:lnTo>
                  <a:pt x="11121" y="1241"/>
                </a:lnTo>
                <a:lnTo>
                  <a:pt x="11437" y="1411"/>
                </a:lnTo>
                <a:lnTo>
                  <a:pt x="11753" y="1557"/>
                </a:lnTo>
                <a:lnTo>
                  <a:pt x="11753" y="1582"/>
                </a:lnTo>
                <a:lnTo>
                  <a:pt x="11729" y="1655"/>
                </a:lnTo>
                <a:lnTo>
                  <a:pt x="11729" y="1752"/>
                </a:lnTo>
                <a:lnTo>
                  <a:pt x="11753" y="1801"/>
                </a:lnTo>
                <a:lnTo>
                  <a:pt x="11826" y="1825"/>
                </a:lnTo>
                <a:lnTo>
                  <a:pt x="11899" y="1825"/>
                </a:lnTo>
                <a:lnTo>
                  <a:pt x="11948" y="1776"/>
                </a:lnTo>
                <a:lnTo>
                  <a:pt x="11972" y="1752"/>
                </a:lnTo>
                <a:lnTo>
                  <a:pt x="11997" y="1752"/>
                </a:lnTo>
                <a:lnTo>
                  <a:pt x="11997" y="1728"/>
                </a:lnTo>
                <a:lnTo>
                  <a:pt x="12021" y="1728"/>
                </a:lnTo>
                <a:lnTo>
                  <a:pt x="12143" y="1801"/>
                </a:lnTo>
                <a:lnTo>
                  <a:pt x="12094" y="1874"/>
                </a:lnTo>
                <a:lnTo>
                  <a:pt x="12094" y="1947"/>
                </a:lnTo>
                <a:lnTo>
                  <a:pt x="12094" y="1995"/>
                </a:lnTo>
                <a:lnTo>
                  <a:pt x="12143" y="2020"/>
                </a:lnTo>
                <a:lnTo>
                  <a:pt x="12167" y="2044"/>
                </a:lnTo>
                <a:lnTo>
                  <a:pt x="12216" y="2020"/>
                </a:lnTo>
                <a:lnTo>
                  <a:pt x="12240" y="1995"/>
                </a:lnTo>
                <a:lnTo>
                  <a:pt x="12313" y="1922"/>
                </a:lnTo>
                <a:lnTo>
                  <a:pt x="12337" y="1922"/>
                </a:lnTo>
                <a:lnTo>
                  <a:pt x="12532" y="2068"/>
                </a:lnTo>
                <a:lnTo>
                  <a:pt x="12483" y="2190"/>
                </a:lnTo>
                <a:lnTo>
                  <a:pt x="12483" y="2239"/>
                </a:lnTo>
                <a:lnTo>
                  <a:pt x="12508" y="2336"/>
                </a:lnTo>
                <a:lnTo>
                  <a:pt x="12532" y="2385"/>
                </a:lnTo>
                <a:lnTo>
                  <a:pt x="12556" y="2409"/>
                </a:lnTo>
                <a:lnTo>
                  <a:pt x="12581" y="2409"/>
                </a:lnTo>
                <a:lnTo>
                  <a:pt x="12629" y="2385"/>
                </a:lnTo>
                <a:lnTo>
                  <a:pt x="12678" y="2360"/>
                </a:lnTo>
                <a:lnTo>
                  <a:pt x="12751" y="2287"/>
                </a:lnTo>
                <a:lnTo>
                  <a:pt x="12775" y="2239"/>
                </a:lnTo>
                <a:lnTo>
                  <a:pt x="12970" y="2409"/>
                </a:lnTo>
                <a:lnTo>
                  <a:pt x="12873" y="2531"/>
                </a:lnTo>
                <a:lnTo>
                  <a:pt x="12848" y="2604"/>
                </a:lnTo>
                <a:lnTo>
                  <a:pt x="12824" y="2677"/>
                </a:lnTo>
                <a:lnTo>
                  <a:pt x="12824" y="2725"/>
                </a:lnTo>
                <a:lnTo>
                  <a:pt x="12873" y="2750"/>
                </a:lnTo>
                <a:lnTo>
                  <a:pt x="12921" y="2774"/>
                </a:lnTo>
                <a:lnTo>
                  <a:pt x="12946" y="2774"/>
                </a:lnTo>
                <a:lnTo>
                  <a:pt x="13067" y="2701"/>
                </a:lnTo>
                <a:lnTo>
                  <a:pt x="13189" y="2604"/>
                </a:lnTo>
                <a:lnTo>
                  <a:pt x="13311" y="2725"/>
                </a:lnTo>
                <a:lnTo>
                  <a:pt x="13384" y="2823"/>
                </a:lnTo>
                <a:lnTo>
                  <a:pt x="13262" y="3017"/>
                </a:lnTo>
                <a:lnTo>
                  <a:pt x="13213" y="3066"/>
                </a:lnTo>
                <a:lnTo>
                  <a:pt x="13189" y="3163"/>
                </a:lnTo>
                <a:lnTo>
                  <a:pt x="13165" y="3236"/>
                </a:lnTo>
                <a:lnTo>
                  <a:pt x="13189" y="3285"/>
                </a:lnTo>
                <a:lnTo>
                  <a:pt x="13238" y="3309"/>
                </a:lnTo>
                <a:lnTo>
                  <a:pt x="13335" y="3285"/>
                </a:lnTo>
                <a:lnTo>
                  <a:pt x="13408" y="3236"/>
                </a:lnTo>
                <a:lnTo>
                  <a:pt x="13554" y="3115"/>
                </a:lnTo>
                <a:lnTo>
                  <a:pt x="13578" y="3042"/>
                </a:lnTo>
                <a:lnTo>
                  <a:pt x="13773" y="3309"/>
                </a:lnTo>
                <a:lnTo>
                  <a:pt x="13676" y="3407"/>
                </a:lnTo>
                <a:lnTo>
                  <a:pt x="13554" y="3504"/>
                </a:lnTo>
                <a:lnTo>
                  <a:pt x="13505" y="3577"/>
                </a:lnTo>
                <a:lnTo>
                  <a:pt x="13481" y="3650"/>
                </a:lnTo>
                <a:lnTo>
                  <a:pt x="13481" y="3699"/>
                </a:lnTo>
                <a:lnTo>
                  <a:pt x="13505" y="3723"/>
                </a:lnTo>
                <a:lnTo>
                  <a:pt x="13603" y="3747"/>
                </a:lnTo>
                <a:lnTo>
                  <a:pt x="13700" y="3723"/>
                </a:lnTo>
                <a:lnTo>
                  <a:pt x="13773" y="3674"/>
                </a:lnTo>
                <a:lnTo>
                  <a:pt x="13870" y="3626"/>
                </a:lnTo>
                <a:lnTo>
                  <a:pt x="13968" y="3577"/>
                </a:lnTo>
                <a:lnTo>
                  <a:pt x="14162" y="3918"/>
                </a:lnTo>
                <a:lnTo>
                  <a:pt x="14065" y="3991"/>
                </a:lnTo>
                <a:lnTo>
                  <a:pt x="13870" y="4161"/>
                </a:lnTo>
                <a:lnTo>
                  <a:pt x="13773" y="4234"/>
                </a:lnTo>
                <a:lnTo>
                  <a:pt x="13700" y="4331"/>
                </a:lnTo>
                <a:lnTo>
                  <a:pt x="13700" y="4356"/>
                </a:lnTo>
                <a:lnTo>
                  <a:pt x="13724" y="4380"/>
                </a:lnTo>
                <a:lnTo>
                  <a:pt x="13846" y="4380"/>
                </a:lnTo>
                <a:lnTo>
                  <a:pt x="13943" y="4356"/>
                </a:lnTo>
                <a:lnTo>
                  <a:pt x="14065" y="4307"/>
                </a:lnTo>
                <a:lnTo>
                  <a:pt x="14162" y="4234"/>
                </a:lnTo>
                <a:lnTo>
                  <a:pt x="14284" y="4161"/>
                </a:lnTo>
                <a:lnTo>
                  <a:pt x="14503" y="4696"/>
                </a:lnTo>
                <a:lnTo>
                  <a:pt x="14332" y="4769"/>
                </a:lnTo>
                <a:lnTo>
                  <a:pt x="14211" y="4842"/>
                </a:lnTo>
                <a:lnTo>
                  <a:pt x="14065" y="4940"/>
                </a:lnTo>
                <a:lnTo>
                  <a:pt x="13968" y="5061"/>
                </a:lnTo>
                <a:lnTo>
                  <a:pt x="13919" y="5134"/>
                </a:lnTo>
                <a:lnTo>
                  <a:pt x="13895" y="5207"/>
                </a:lnTo>
                <a:lnTo>
                  <a:pt x="13895" y="5256"/>
                </a:lnTo>
                <a:lnTo>
                  <a:pt x="13919" y="5280"/>
                </a:lnTo>
                <a:lnTo>
                  <a:pt x="13968" y="5305"/>
                </a:lnTo>
                <a:lnTo>
                  <a:pt x="14016" y="5305"/>
                </a:lnTo>
                <a:lnTo>
                  <a:pt x="14114" y="5256"/>
                </a:lnTo>
                <a:lnTo>
                  <a:pt x="14235" y="5183"/>
                </a:lnTo>
                <a:lnTo>
                  <a:pt x="14551" y="5037"/>
                </a:lnTo>
                <a:lnTo>
                  <a:pt x="14600" y="5013"/>
                </a:lnTo>
                <a:lnTo>
                  <a:pt x="14770" y="5524"/>
                </a:lnTo>
                <a:lnTo>
                  <a:pt x="14430" y="5670"/>
                </a:lnTo>
                <a:lnTo>
                  <a:pt x="14162" y="5791"/>
                </a:lnTo>
                <a:lnTo>
                  <a:pt x="13919" y="5937"/>
                </a:lnTo>
                <a:lnTo>
                  <a:pt x="13919" y="5986"/>
                </a:lnTo>
                <a:lnTo>
                  <a:pt x="13943" y="6010"/>
                </a:lnTo>
                <a:lnTo>
                  <a:pt x="14089" y="6035"/>
                </a:lnTo>
                <a:lnTo>
                  <a:pt x="14235" y="6059"/>
                </a:lnTo>
                <a:lnTo>
                  <a:pt x="14381" y="6035"/>
                </a:lnTo>
                <a:lnTo>
                  <a:pt x="14527" y="6010"/>
                </a:lnTo>
                <a:lnTo>
                  <a:pt x="14843" y="5889"/>
                </a:lnTo>
                <a:lnTo>
                  <a:pt x="14965" y="6424"/>
                </a:lnTo>
                <a:lnTo>
                  <a:pt x="14795" y="6497"/>
                </a:lnTo>
                <a:lnTo>
                  <a:pt x="14405" y="6619"/>
                </a:lnTo>
                <a:lnTo>
                  <a:pt x="14041" y="6740"/>
                </a:lnTo>
                <a:lnTo>
                  <a:pt x="13992" y="6789"/>
                </a:lnTo>
                <a:lnTo>
                  <a:pt x="13992" y="6813"/>
                </a:lnTo>
                <a:lnTo>
                  <a:pt x="13992" y="6862"/>
                </a:lnTo>
                <a:lnTo>
                  <a:pt x="14041" y="6886"/>
                </a:lnTo>
                <a:lnTo>
                  <a:pt x="14235" y="6886"/>
                </a:lnTo>
                <a:lnTo>
                  <a:pt x="14430" y="6862"/>
                </a:lnTo>
                <a:lnTo>
                  <a:pt x="14795" y="6813"/>
                </a:lnTo>
                <a:lnTo>
                  <a:pt x="15038" y="6740"/>
                </a:lnTo>
                <a:lnTo>
                  <a:pt x="15111" y="7178"/>
                </a:lnTo>
                <a:lnTo>
                  <a:pt x="14843" y="7227"/>
                </a:lnTo>
                <a:lnTo>
                  <a:pt x="14430" y="7349"/>
                </a:lnTo>
                <a:lnTo>
                  <a:pt x="14235" y="7422"/>
                </a:lnTo>
                <a:lnTo>
                  <a:pt x="14065" y="7543"/>
                </a:lnTo>
                <a:lnTo>
                  <a:pt x="14041" y="7592"/>
                </a:lnTo>
                <a:lnTo>
                  <a:pt x="14041" y="7665"/>
                </a:lnTo>
                <a:lnTo>
                  <a:pt x="14089" y="7714"/>
                </a:lnTo>
                <a:lnTo>
                  <a:pt x="14138" y="7738"/>
                </a:lnTo>
                <a:lnTo>
                  <a:pt x="14357" y="7714"/>
                </a:lnTo>
                <a:lnTo>
                  <a:pt x="14551" y="7665"/>
                </a:lnTo>
                <a:lnTo>
                  <a:pt x="14941" y="7568"/>
                </a:lnTo>
                <a:lnTo>
                  <a:pt x="15135" y="7519"/>
                </a:lnTo>
                <a:lnTo>
                  <a:pt x="15184" y="7981"/>
                </a:lnTo>
                <a:lnTo>
                  <a:pt x="14868" y="8030"/>
                </a:lnTo>
                <a:lnTo>
                  <a:pt x="14624" y="8054"/>
                </a:lnTo>
                <a:lnTo>
                  <a:pt x="14381" y="8079"/>
                </a:lnTo>
                <a:lnTo>
                  <a:pt x="14235" y="8103"/>
                </a:lnTo>
                <a:lnTo>
                  <a:pt x="14138" y="8152"/>
                </a:lnTo>
                <a:lnTo>
                  <a:pt x="14016" y="8200"/>
                </a:lnTo>
                <a:lnTo>
                  <a:pt x="13943" y="8298"/>
                </a:lnTo>
                <a:lnTo>
                  <a:pt x="13919" y="8322"/>
                </a:lnTo>
                <a:lnTo>
                  <a:pt x="13919" y="8346"/>
                </a:lnTo>
                <a:lnTo>
                  <a:pt x="13943" y="8395"/>
                </a:lnTo>
                <a:lnTo>
                  <a:pt x="13968" y="8395"/>
                </a:lnTo>
                <a:lnTo>
                  <a:pt x="14089" y="8419"/>
                </a:lnTo>
                <a:lnTo>
                  <a:pt x="14211" y="8444"/>
                </a:lnTo>
                <a:lnTo>
                  <a:pt x="14478" y="8444"/>
                </a:lnTo>
                <a:lnTo>
                  <a:pt x="14989" y="8395"/>
                </a:lnTo>
                <a:lnTo>
                  <a:pt x="15208" y="8395"/>
                </a:lnTo>
                <a:lnTo>
                  <a:pt x="15208" y="8857"/>
                </a:lnTo>
                <a:lnTo>
                  <a:pt x="14722" y="8882"/>
                </a:lnTo>
                <a:lnTo>
                  <a:pt x="14503" y="8882"/>
                </a:lnTo>
                <a:lnTo>
                  <a:pt x="14284" y="8906"/>
                </a:lnTo>
                <a:lnTo>
                  <a:pt x="14065" y="8955"/>
                </a:lnTo>
                <a:lnTo>
                  <a:pt x="13968" y="8979"/>
                </a:lnTo>
                <a:lnTo>
                  <a:pt x="13870" y="9028"/>
                </a:lnTo>
                <a:lnTo>
                  <a:pt x="13870" y="9052"/>
                </a:lnTo>
                <a:lnTo>
                  <a:pt x="13870" y="9076"/>
                </a:lnTo>
                <a:lnTo>
                  <a:pt x="13968" y="9125"/>
                </a:lnTo>
                <a:lnTo>
                  <a:pt x="14065" y="9174"/>
                </a:lnTo>
                <a:lnTo>
                  <a:pt x="14284" y="9222"/>
                </a:lnTo>
                <a:lnTo>
                  <a:pt x="14722" y="9222"/>
                </a:lnTo>
                <a:lnTo>
                  <a:pt x="14941" y="9247"/>
                </a:lnTo>
                <a:lnTo>
                  <a:pt x="15184" y="9247"/>
                </a:lnTo>
                <a:lnTo>
                  <a:pt x="15160" y="9465"/>
                </a:lnTo>
                <a:lnTo>
                  <a:pt x="14965" y="9514"/>
                </a:lnTo>
                <a:lnTo>
                  <a:pt x="14722" y="9563"/>
                </a:lnTo>
                <a:lnTo>
                  <a:pt x="14503" y="9660"/>
                </a:lnTo>
                <a:lnTo>
                  <a:pt x="14260" y="9757"/>
                </a:lnTo>
                <a:lnTo>
                  <a:pt x="14041" y="9879"/>
                </a:lnTo>
                <a:lnTo>
                  <a:pt x="14016" y="9903"/>
                </a:lnTo>
                <a:lnTo>
                  <a:pt x="14016" y="9952"/>
                </a:lnTo>
                <a:lnTo>
                  <a:pt x="14041" y="9976"/>
                </a:lnTo>
                <a:lnTo>
                  <a:pt x="14089" y="9976"/>
                </a:lnTo>
                <a:lnTo>
                  <a:pt x="14308" y="10001"/>
                </a:lnTo>
                <a:lnTo>
                  <a:pt x="14527" y="9976"/>
                </a:lnTo>
                <a:lnTo>
                  <a:pt x="14965" y="9903"/>
                </a:lnTo>
                <a:lnTo>
                  <a:pt x="15087" y="9879"/>
                </a:lnTo>
                <a:lnTo>
                  <a:pt x="14989" y="10390"/>
                </a:lnTo>
                <a:lnTo>
                  <a:pt x="14527" y="10463"/>
                </a:lnTo>
                <a:lnTo>
                  <a:pt x="14357" y="10487"/>
                </a:lnTo>
                <a:lnTo>
                  <a:pt x="14162" y="10512"/>
                </a:lnTo>
                <a:lnTo>
                  <a:pt x="13992" y="10560"/>
                </a:lnTo>
                <a:lnTo>
                  <a:pt x="13919" y="10609"/>
                </a:lnTo>
                <a:lnTo>
                  <a:pt x="13870" y="10682"/>
                </a:lnTo>
                <a:lnTo>
                  <a:pt x="13846" y="10731"/>
                </a:lnTo>
                <a:lnTo>
                  <a:pt x="13846" y="10804"/>
                </a:lnTo>
                <a:lnTo>
                  <a:pt x="13870" y="10852"/>
                </a:lnTo>
                <a:lnTo>
                  <a:pt x="13919" y="10901"/>
                </a:lnTo>
                <a:lnTo>
                  <a:pt x="13992" y="10925"/>
                </a:lnTo>
                <a:lnTo>
                  <a:pt x="14065" y="10950"/>
                </a:lnTo>
                <a:lnTo>
                  <a:pt x="14235" y="10950"/>
                </a:lnTo>
                <a:lnTo>
                  <a:pt x="14600" y="10901"/>
                </a:lnTo>
                <a:lnTo>
                  <a:pt x="14819" y="10877"/>
                </a:lnTo>
                <a:lnTo>
                  <a:pt x="14819" y="10877"/>
                </a:lnTo>
                <a:lnTo>
                  <a:pt x="14624" y="11339"/>
                </a:lnTo>
                <a:lnTo>
                  <a:pt x="14478" y="11339"/>
                </a:lnTo>
                <a:lnTo>
                  <a:pt x="14308" y="11315"/>
                </a:lnTo>
                <a:lnTo>
                  <a:pt x="14114" y="11339"/>
                </a:lnTo>
                <a:lnTo>
                  <a:pt x="13919" y="11363"/>
                </a:lnTo>
                <a:lnTo>
                  <a:pt x="13749" y="11436"/>
                </a:lnTo>
                <a:lnTo>
                  <a:pt x="13724" y="11461"/>
                </a:lnTo>
                <a:lnTo>
                  <a:pt x="13749" y="11485"/>
                </a:lnTo>
                <a:lnTo>
                  <a:pt x="13919" y="11558"/>
                </a:lnTo>
                <a:lnTo>
                  <a:pt x="14089" y="11607"/>
                </a:lnTo>
                <a:lnTo>
                  <a:pt x="14430" y="11655"/>
                </a:lnTo>
                <a:lnTo>
                  <a:pt x="14454" y="11655"/>
                </a:lnTo>
                <a:lnTo>
                  <a:pt x="14211" y="12069"/>
                </a:lnTo>
                <a:lnTo>
                  <a:pt x="13968" y="12069"/>
                </a:lnTo>
                <a:lnTo>
                  <a:pt x="13724" y="12093"/>
                </a:lnTo>
                <a:lnTo>
                  <a:pt x="13603" y="12069"/>
                </a:lnTo>
                <a:lnTo>
                  <a:pt x="13481" y="12045"/>
                </a:lnTo>
                <a:lnTo>
                  <a:pt x="13335" y="12020"/>
                </a:lnTo>
                <a:lnTo>
                  <a:pt x="13213" y="12020"/>
                </a:lnTo>
                <a:lnTo>
                  <a:pt x="13189" y="12045"/>
                </a:lnTo>
                <a:lnTo>
                  <a:pt x="13189" y="12069"/>
                </a:lnTo>
                <a:lnTo>
                  <a:pt x="13189" y="12166"/>
                </a:lnTo>
                <a:lnTo>
                  <a:pt x="13238" y="12239"/>
                </a:lnTo>
                <a:lnTo>
                  <a:pt x="13311" y="12312"/>
                </a:lnTo>
                <a:lnTo>
                  <a:pt x="13408" y="12361"/>
                </a:lnTo>
                <a:lnTo>
                  <a:pt x="13530" y="12385"/>
                </a:lnTo>
                <a:lnTo>
                  <a:pt x="13651" y="12410"/>
                </a:lnTo>
                <a:lnTo>
                  <a:pt x="13943" y="12434"/>
                </a:lnTo>
                <a:lnTo>
                  <a:pt x="13603" y="12823"/>
                </a:lnTo>
                <a:lnTo>
                  <a:pt x="13067" y="12726"/>
                </a:lnTo>
                <a:lnTo>
                  <a:pt x="12848" y="12677"/>
                </a:lnTo>
                <a:lnTo>
                  <a:pt x="12727" y="12677"/>
                </a:lnTo>
                <a:lnTo>
                  <a:pt x="12629" y="12702"/>
                </a:lnTo>
                <a:lnTo>
                  <a:pt x="12605" y="12726"/>
                </a:lnTo>
                <a:lnTo>
                  <a:pt x="12605" y="12775"/>
                </a:lnTo>
                <a:lnTo>
                  <a:pt x="12629" y="12848"/>
                </a:lnTo>
                <a:lnTo>
                  <a:pt x="12678" y="12921"/>
                </a:lnTo>
                <a:lnTo>
                  <a:pt x="12751" y="12969"/>
                </a:lnTo>
                <a:lnTo>
                  <a:pt x="12824" y="13018"/>
                </a:lnTo>
                <a:lnTo>
                  <a:pt x="13043" y="13115"/>
                </a:lnTo>
                <a:lnTo>
                  <a:pt x="13262" y="13164"/>
                </a:lnTo>
                <a:lnTo>
                  <a:pt x="13116" y="13286"/>
                </a:lnTo>
                <a:lnTo>
                  <a:pt x="13067" y="13286"/>
                </a:lnTo>
                <a:lnTo>
                  <a:pt x="12605" y="13261"/>
                </a:lnTo>
                <a:lnTo>
                  <a:pt x="12362" y="13213"/>
                </a:lnTo>
                <a:lnTo>
                  <a:pt x="12240" y="13188"/>
                </a:lnTo>
                <a:lnTo>
                  <a:pt x="12094" y="13188"/>
                </a:lnTo>
                <a:lnTo>
                  <a:pt x="12021" y="13213"/>
                </a:lnTo>
                <a:lnTo>
                  <a:pt x="11997" y="13261"/>
                </a:lnTo>
                <a:lnTo>
                  <a:pt x="11972" y="13334"/>
                </a:lnTo>
                <a:lnTo>
                  <a:pt x="12021" y="13383"/>
                </a:lnTo>
                <a:lnTo>
                  <a:pt x="12143" y="13505"/>
                </a:lnTo>
                <a:lnTo>
                  <a:pt x="12289" y="13578"/>
                </a:lnTo>
                <a:lnTo>
                  <a:pt x="12483" y="13626"/>
                </a:lnTo>
                <a:lnTo>
                  <a:pt x="12654" y="13651"/>
                </a:lnTo>
                <a:lnTo>
                  <a:pt x="12240" y="13943"/>
                </a:lnTo>
                <a:lnTo>
                  <a:pt x="12143" y="13918"/>
                </a:lnTo>
                <a:lnTo>
                  <a:pt x="11680" y="13821"/>
                </a:lnTo>
                <a:lnTo>
                  <a:pt x="11461" y="13772"/>
                </a:lnTo>
                <a:lnTo>
                  <a:pt x="11267" y="13724"/>
                </a:lnTo>
                <a:lnTo>
                  <a:pt x="11218" y="13748"/>
                </a:lnTo>
                <a:lnTo>
                  <a:pt x="11218" y="13821"/>
                </a:lnTo>
                <a:lnTo>
                  <a:pt x="11242" y="13894"/>
                </a:lnTo>
                <a:lnTo>
                  <a:pt x="11315" y="13967"/>
                </a:lnTo>
                <a:lnTo>
                  <a:pt x="11437" y="14064"/>
                </a:lnTo>
                <a:lnTo>
                  <a:pt x="11607" y="14137"/>
                </a:lnTo>
                <a:lnTo>
                  <a:pt x="11802" y="14210"/>
                </a:lnTo>
                <a:lnTo>
                  <a:pt x="11437" y="14381"/>
                </a:lnTo>
                <a:lnTo>
                  <a:pt x="11388" y="14332"/>
                </a:lnTo>
                <a:lnTo>
                  <a:pt x="11315" y="14308"/>
                </a:lnTo>
                <a:lnTo>
                  <a:pt x="11194" y="14259"/>
                </a:lnTo>
                <a:lnTo>
                  <a:pt x="10902" y="14235"/>
                </a:lnTo>
                <a:lnTo>
                  <a:pt x="10634" y="14210"/>
                </a:lnTo>
                <a:lnTo>
                  <a:pt x="10512" y="14210"/>
                </a:lnTo>
                <a:lnTo>
                  <a:pt x="10391" y="14235"/>
                </a:lnTo>
                <a:lnTo>
                  <a:pt x="10366" y="14235"/>
                </a:lnTo>
                <a:lnTo>
                  <a:pt x="10366" y="14283"/>
                </a:lnTo>
                <a:lnTo>
                  <a:pt x="10366" y="14332"/>
                </a:lnTo>
                <a:lnTo>
                  <a:pt x="10391" y="14381"/>
                </a:lnTo>
                <a:lnTo>
                  <a:pt x="10488" y="14478"/>
                </a:lnTo>
                <a:lnTo>
                  <a:pt x="10610" y="14551"/>
                </a:lnTo>
                <a:lnTo>
                  <a:pt x="10731" y="14575"/>
                </a:lnTo>
                <a:lnTo>
                  <a:pt x="10877" y="14624"/>
                </a:lnTo>
                <a:lnTo>
                  <a:pt x="10512" y="14746"/>
                </a:lnTo>
                <a:lnTo>
                  <a:pt x="10318" y="14673"/>
                </a:lnTo>
                <a:lnTo>
                  <a:pt x="10123" y="14624"/>
                </a:lnTo>
                <a:lnTo>
                  <a:pt x="9904" y="14600"/>
                </a:lnTo>
                <a:lnTo>
                  <a:pt x="9807" y="14600"/>
                </a:lnTo>
                <a:lnTo>
                  <a:pt x="9709" y="14648"/>
                </a:lnTo>
                <a:lnTo>
                  <a:pt x="9661" y="14673"/>
                </a:lnTo>
                <a:lnTo>
                  <a:pt x="9685" y="14721"/>
                </a:lnTo>
                <a:lnTo>
                  <a:pt x="9734" y="14794"/>
                </a:lnTo>
                <a:lnTo>
                  <a:pt x="9807" y="14843"/>
                </a:lnTo>
                <a:lnTo>
                  <a:pt x="9928" y="14916"/>
                </a:lnTo>
                <a:lnTo>
                  <a:pt x="9612" y="14989"/>
                </a:lnTo>
                <a:lnTo>
                  <a:pt x="9588" y="14940"/>
                </a:lnTo>
                <a:lnTo>
                  <a:pt x="9539" y="14916"/>
                </a:lnTo>
                <a:lnTo>
                  <a:pt x="9417" y="14867"/>
                </a:lnTo>
                <a:lnTo>
                  <a:pt x="9223" y="14843"/>
                </a:lnTo>
                <a:lnTo>
                  <a:pt x="9150" y="14843"/>
                </a:lnTo>
                <a:lnTo>
                  <a:pt x="9052" y="14867"/>
                </a:lnTo>
                <a:lnTo>
                  <a:pt x="9004" y="14916"/>
                </a:lnTo>
                <a:lnTo>
                  <a:pt x="8979" y="14965"/>
                </a:lnTo>
                <a:lnTo>
                  <a:pt x="8979" y="15013"/>
                </a:lnTo>
                <a:lnTo>
                  <a:pt x="9004" y="15062"/>
                </a:lnTo>
                <a:lnTo>
                  <a:pt x="9004" y="15086"/>
                </a:lnTo>
                <a:lnTo>
                  <a:pt x="8663" y="15135"/>
                </a:lnTo>
                <a:lnTo>
                  <a:pt x="8298" y="15159"/>
                </a:lnTo>
                <a:lnTo>
                  <a:pt x="7227" y="15159"/>
                </a:lnTo>
                <a:lnTo>
                  <a:pt x="6862" y="15111"/>
                </a:lnTo>
                <a:lnTo>
                  <a:pt x="6497" y="15062"/>
                </a:lnTo>
                <a:lnTo>
                  <a:pt x="6157" y="14989"/>
                </a:lnTo>
                <a:lnTo>
                  <a:pt x="5816" y="14916"/>
                </a:lnTo>
                <a:lnTo>
                  <a:pt x="5451" y="14819"/>
                </a:lnTo>
                <a:lnTo>
                  <a:pt x="5135" y="14697"/>
                </a:lnTo>
                <a:lnTo>
                  <a:pt x="4794" y="14575"/>
                </a:lnTo>
                <a:lnTo>
                  <a:pt x="4478" y="14405"/>
                </a:lnTo>
                <a:lnTo>
                  <a:pt x="4162" y="14259"/>
                </a:lnTo>
                <a:lnTo>
                  <a:pt x="3845" y="14064"/>
                </a:lnTo>
                <a:lnTo>
                  <a:pt x="3553" y="13870"/>
                </a:lnTo>
                <a:lnTo>
                  <a:pt x="3286" y="13675"/>
                </a:lnTo>
                <a:lnTo>
                  <a:pt x="3018" y="13456"/>
                </a:lnTo>
                <a:lnTo>
                  <a:pt x="2775" y="13237"/>
                </a:lnTo>
                <a:lnTo>
                  <a:pt x="2531" y="12994"/>
                </a:lnTo>
                <a:lnTo>
                  <a:pt x="2312" y="12775"/>
                </a:lnTo>
                <a:lnTo>
                  <a:pt x="2118" y="12507"/>
                </a:lnTo>
                <a:lnTo>
                  <a:pt x="1899" y="12239"/>
                </a:lnTo>
                <a:lnTo>
                  <a:pt x="1728" y="11972"/>
                </a:lnTo>
                <a:lnTo>
                  <a:pt x="1558" y="11704"/>
                </a:lnTo>
                <a:lnTo>
                  <a:pt x="1412" y="11412"/>
                </a:lnTo>
                <a:lnTo>
                  <a:pt x="1266" y="11120"/>
                </a:lnTo>
                <a:lnTo>
                  <a:pt x="1144" y="10828"/>
                </a:lnTo>
                <a:lnTo>
                  <a:pt x="1047" y="10512"/>
                </a:lnTo>
                <a:lnTo>
                  <a:pt x="950" y="10195"/>
                </a:lnTo>
                <a:lnTo>
                  <a:pt x="877" y="9879"/>
                </a:lnTo>
                <a:lnTo>
                  <a:pt x="828" y="9538"/>
                </a:lnTo>
                <a:lnTo>
                  <a:pt x="779" y="9003"/>
                </a:lnTo>
                <a:lnTo>
                  <a:pt x="755" y="8468"/>
                </a:lnTo>
                <a:lnTo>
                  <a:pt x="755" y="7933"/>
                </a:lnTo>
                <a:lnTo>
                  <a:pt x="779" y="7397"/>
                </a:lnTo>
                <a:lnTo>
                  <a:pt x="852" y="6862"/>
                </a:lnTo>
                <a:lnTo>
                  <a:pt x="950" y="6351"/>
                </a:lnTo>
                <a:lnTo>
                  <a:pt x="1096" y="5840"/>
                </a:lnTo>
                <a:lnTo>
                  <a:pt x="1266" y="5353"/>
                </a:lnTo>
                <a:lnTo>
                  <a:pt x="1388" y="5061"/>
                </a:lnTo>
                <a:lnTo>
                  <a:pt x="1558" y="4745"/>
                </a:lnTo>
                <a:lnTo>
                  <a:pt x="1753" y="4404"/>
                </a:lnTo>
                <a:lnTo>
                  <a:pt x="1996" y="4064"/>
                </a:lnTo>
                <a:lnTo>
                  <a:pt x="2264" y="3699"/>
                </a:lnTo>
                <a:lnTo>
                  <a:pt x="2556" y="3334"/>
                </a:lnTo>
                <a:lnTo>
                  <a:pt x="2896" y="2944"/>
                </a:lnTo>
                <a:lnTo>
                  <a:pt x="3261" y="2604"/>
                </a:lnTo>
                <a:lnTo>
                  <a:pt x="3651" y="2263"/>
                </a:lnTo>
                <a:lnTo>
                  <a:pt x="4089" y="1922"/>
                </a:lnTo>
                <a:lnTo>
                  <a:pt x="4527" y="1630"/>
                </a:lnTo>
                <a:lnTo>
                  <a:pt x="5013" y="1363"/>
                </a:lnTo>
                <a:lnTo>
                  <a:pt x="5524" y="1144"/>
                </a:lnTo>
                <a:lnTo>
                  <a:pt x="6035" y="974"/>
                </a:lnTo>
                <a:lnTo>
                  <a:pt x="6327" y="925"/>
                </a:lnTo>
                <a:lnTo>
                  <a:pt x="6595" y="876"/>
                </a:lnTo>
                <a:lnTo>
                  <a:pt x="6887" y="828"/>
                </a:lnTo>
                <a:lnTo>
                  <a:pt x="7179" y="803"/>
                </a:lnTo>
                <a:lnTo>
                  <a:pt x="7544" y="779"/>
                </a:lnTo>
                <a:lnTo>
                  <a:pt x="7933" y="730"/>
                </a:lnTo>
                <a:lnTo>
                  <a:pt x="8322" y="682"/>
                </a:lnTo>
                <a:close/>
                <a:moveTo>
                  <a:pt x="8152" y="0"/>
                </a:moveTo>
                <a:lnTo>
                  <a:pt x="7763" y="25"/>
                </a:lnTo>
                <a:lnTo>
                  <a:pt x="7373" y="73"/>
                </a:lnTo>
                <a:lnTo>
                  <a:pt x="7081" y="49"/>
                </a:lnTo>
                <a:lnTo>
                  <a:pt x="6789" y="49"/>
                </a:lnTo>
                <a:lnTo>
                  <a:pt x="6473" y="73"/>
                </a:lnTo>
                <a:lnTo>
                  <a:pt x="6157" y="146"/>
                </a:lnTo>
                <a:lnTo>
                  <a:pt x="5841" y="219"/>
                </a:lnTo>
                <a:lnTo>
                  <a:pt x="5549" y="317"/>
                </a:lnTo>
                <a:lnTo>
                  <a:pt x="5232" y="438"/>
                </a:lnTo>
                <a:lnTo>
                  <a:pt x="4916" y="560"/>
                </a:lnTo>
                <a:lnTo>
                  <a:pt x="4332" y="876"/>
                </a:lnTo>
                <a:lnTo>
                  <a:pt x="3748" y="1217"/>
                </a:lnTo>
                <a:lnTo>
                  <a:pt x="3237" y="1606"/>
                </a:lnTo>
                <a:lnTo>
                  <a:pt x="2775" y="1995"/>
                </a:lnTo>
                <a:lnTo>
                  <a:pt x="2507" y="2239"/>
                </a:lnTo>
                <a:lnTo>
                  <a:pt x="2264" y="2482"/>
                </a:lnTo>
                <a:lnTo>
                  <a:pt x="2045" y="2725"/>
                </a:lnTo>
                <a:lnTo>
                  <a:pt x="1826" y="2993"/>
                </a:lnTo>
                <a:lnTo>
                  <a:pt x="1631" y="3261"/>
                </a:lnTo>
                <a:lnTo>
                  <a:pt x="1461" y="3528"/>
                </a:lnTo>
                <a:lnTo>
                  <a:pt x="1120" y="4088"/>
                </a:lnTo>
                <a:lnTo>
                  <a:pt x="852" y="4696"/>
                </a:lnTo>
                <a:lnTo>
                  <a:pt x="609" y="5305"/>
                </a:lnTo>
                <a:lnTo>
                  <a:pt x="414" y="5962"/>
                </a:lnTo>
                <a:lnTo>
                  <a:pt x="220" y="6643"/>
                </a:lnTo>
                <a:lnTo>
                  <a:pt x="122" y="7008"/>
                </a:lnTo>
                <a:lnTo>
                  <a:pt x="74" y="7373"/>
                </a:lnTo>
                <a:lnTo>
                  <a:pt x="25" y="7738"/>
                </a:lnTo>
                <a:lnTo>
                  <a:pt x="1" y="8103"/>
                </a:lnTo>
                <a:lnTo>
                  <a:pt x="1" y="8468"/>
                </a:lnTo>
                <a:lnTo>
                  <a:pt x="25" y="8809"/>
                </a:lnTo>
                <a:lnTo>
                  <a:pt x="49" y="9174"/>
                </a:lnTo>
                <a:lnTo>
                  <a:pt x="98" y="9514"/>
                </a:lnTo>
                <a:lnTo>
                  <a:pt x="195" y="9879"/>
                </a:lnTo>
                <a:lnTo>
                  <a:pt x="268" y="10220"/>
                </a:lnTo>
                <a:lnTo>
                  <a:pt x="390" y="10560"/>
                </a:lnTo>
                <a:lnTo>
                  <a:pt x="512" y="10901"/>
                </a:lnTo>
                <a:lnTo>
                  <a:pt x="658" y="11242"/>
                </a:lnTo>
                <a:lnTo>
                  <a:pt x="804" y="11582"/>
                </a:lnTo>
                <a:lnTo>
                  <a:pt x="1169" y="12264"/>
                </a:lnTo>
                <a:lnTo>
                  <a:pt x="1388" y="12629"/>
                </a:lnTo>
                <a:lnTo>
                  <a:pt x="1631" y="12994"/>
                </a:lnTo>
                <a:lnTo>
                  <a:pt x="1899" y="13334"/>
                </a:lnTo>
                <a:lnTo>
                  <a:pt x="2166" y="13651"/>
                </a:lnTo>
                <a:lnTo>
                  <a:pt x="2434" y="13943"/>
                </a:lnTo>
                <a:lnTo>
                  <a:pt x="2750" y="14235"/>
                </a:lnTo>
                <a:lnTo>
                  <a:pt x="3042" y="14502"/>
                </a:lnTo>
                <a:lnTo>
                  <a:pt x="3383" y="14746"/>
                </a:lnTo>
                <a:lnTo>
                  <a:pt x="3699" y="14965"/>
                </a:lnTo>
                <a:lnTo>
                  <a:pt x="4064" y="15159"/>
                </a:lnTo>
                <a:lnTo>
                  <a:pt x="4429" y="15354"/>
                </a:lnTo>
                <a:lnTo>
                  <a:pt x="4794" y="15500"/>
                </a:lnTo>
                <a:lnTo>
                  <a:pt x="5184" y="15622"/>
                </a:lnTo>
                <a:lnTo>
                  <a:pt x="5597" y="15743"/>
                </a:lnTo>
                <a:lnTo>
                  <a:pt x="6011" y="15816"/>
                </a:lnTo>
                <a:lnTo>
                  <a:pt x="6424" y="15889"/>
                </a:lnTo>
                <a:lnTo>
                  <a:pt x="6862" y="15914"/>
                </a:lnTo>
                <a:lnTo>
                  <a:pt x="7300" y="15938"/>
                </a:lnTo>
                <a:lnTo>
                  <a:pt x="7738" y="15938"/>
                </a:lnTo>
                <a:lnTo>
                  <a:pt x="8152" y="15914"/>
                </a:lnTo>
                <a:lnTo>
                  <a:pt x="8590" y="15889"/>
                </a:lnTo>
                <a:lnTo>
                  <a:pt x="9004" y="15841"/>
                </a:lnTo>
                <a:lnTo>
                  <a:pt x="9442" y="15768"/>
                </a:lnTo>
                <a:lnTo>
                  <a:pt x="9855" y="15670"/>
                </a:lnTo>
                <a:lnTo>
                  <a:pt x="10245" y="15573"/>
                </a:lnTo>
                <a:lnTo>
                  <a:pt x="10658" y="15451"/>
                </a:lnTo>
                <a:lnTo>
                  <a:pt x="11048" y="15305"/>
                </a:lnTo>
                <a:lnTo>
                  <a:pt x="11461" y="15135"/>
                </a:lnTo>
                <a:lnTo>
                  <a:pt x="11826" y="14940"/>
                </a:lnTo>
                <a:lnTo>
                  <a:pt x="12216" y="14721"/>
                </a:lnTo>
                <a:lnTo>
                  <a:pt x="12581" y="14478"/>
                </a:lnTo>
                <a:lnTo>
                  <a:pt x="12921" y="14235"/>
                </a:lnTo>
                <a:lnTo>
                  <a:pt x="13286" y="13943"/>
                </a:lnTo>
                <a:lnTo>
                  <a:pt x="13603" y="13651"/>
                </a:lnTo>
                <a:lnTo>
                  <a:pt x="13895" y="13334"/>
                </a:lnTo>
                <a:lnTo>
                  <a:pt x="14187" y="13018"/>
                </a:lnTo>
                <a:lnTo>
                  <a:pt x="14454" y="12702"/>
                </a:lnTo>
                <a:lnTo>
                  <a:pt x="14697" y="12361"/>
                </a:lnTo>
                <a:lnTo>
                  <a:pt x="14916" y="11996"/>
                </a:lnTo>
                <a:lnTo>
                  <a:pt x="15111" y="11631"/>
                </a:lnTo>
                <a:lnTo>
                  <a:pt x="15135" y="11631"/>
                </a:lnTo>
                <a:lnTo>
                  <a:pt x="15160" y="11582"/>
                </a:lnTo>
                <a:lnTo>
                  <a:pt x="15160" y="11534"/>
                </a:lnTo>
                <a:lnTo>
                  <a:pt x="15330" y="11096"/>
                </a:lnTo>
                <a:lnTo>
                  <a:pt x="15500" y="10658"/>
                </a:lnTo>
                <a:lnTo>
                  <a:pt x="15622" y="10195"/>
                </a:lnTo>
                <a:lnTo>
                  <a:pt x="15719" y="9733"/>
                </a:lnTo>
                <a:lnTo>
                  <a:pt x="15744" y="9709"/>
                </a:lnTo>
                <a:lnTo>
                  <a:pt x="15768" y="9684"/>
                </a:lnTo>
                <a:lnTo>
                  <a:pt x="15792" y="9636"/>
                </a:lnTo>
                <a:lnTo>
                  <a:pt x="15768" y="9611"/>
                </a:lnTo>
                <a:lnTo>
                  <a:pt x="15744" y="9563"/>
                </a:lnTo>
                <a:lnTo>
                  <a:pt x="15792" y="9174"/>
                </a:lnTo>
                <a:lnTo>
                  <a:pt x="15841" y="8760"/>
                </a:lnTo>
                <a:lnTo>
                  <a:pt x="15841" y="8371"/>
                </a:lnTo>
                <a:lnTo>
                  <a:pt x="15817" y="7957"/>
                </a:lnTo>
                <a:lnTo>
                  <a:pt x="15744" y="7105"/>
                </a:lnTo>
                <a:lnTo>
                  <a:pt x="15671" y="6667"/>
                </a:lnTo>
                <a:lnTo>
                  <a:pt x="15598" y="6254"/>
                </a:lnTo>
                <a:lnTo>
                  <a:pt x="15525" y="5840"/>
                </a:lnTo>
                <a:lnTo>
                  <a:pt x="15403" y="5426"/>
                </a:lnTo>
                <a:lnTo>
                  <a:pt x="15281" y="5013"/>
                </a:lnTo>
                <a:lnTo>
                  <a:pt x="15160" y="4623"/>
                </a:lnTo>
                <a:lnTo>
                  <a:pt x="14989" y="4234"/>
                </a:lnTo>
                <a:lnTo>
                  <a:pt x="14819" y="3845"/>
                </a:lnTo>
                <a:lnTo>
                  <a:pt x="14624" y="3480"/>
                </a:lnTo>
                <a:lnTo>
                  <a:pt x="14405" y="3115"/>
                </a:lnTo>
                <a:lnTo>
                  <a:pt x="14162" y="2774"/>
                </a:lnTo>
                <a:lnTo>
                  <a:pt x="13895" y="2458"/>
                </a:lnTo>
                <a:lnTo>
                  <a:pt x="13603" y="2141"/>
                </a:lnTo>
                <a:lnTo>
                  <a:pt x="13286" y="1849"/>
                </a:lnTo>
                <a:lnTo>
                  <a:pt x="12970" y="1582"/>
                </a:lnTo>
                <a:lnTo>
                  <a:pt x="12654" y="1363"/>
                </a:lnTo>
                <a:lnTo>
                  <a:pt x="12313" y="1144"/>
                </a:lnTo>
                <a:lnTo>
                  <a:pt x="11948" y="949"/>
                </a:lnTo>
                <a:lnTo>
                  <a:pt x="11607" y="779"/>
                </a:lnTo>
                <a:lnTo>
                  <a:pt x="11218" y="609"/>
                </a:lnTo>
                <a:lnTo>
                  <a:pt x="10853" y="487"/>
                </a:lnTo>
                <a:lnTo>
                  <a:pt x="10464" y="365"/>
                </a:lnTo>
                <a:lnTo>
                  <a:pt x="10099" y="268"/>
                </a:lnTo>
                <a:lnTo>
                  <a:pt x="9709" y="171"/>
                </a:lnTo>
                <a:lnTo>
                  <a:pt x="9320" y="98"/>
                </a:lnTo>
                <a:lnTo>
                  <a:pt x="8931" y="49"/>
                </a:lnTo>
                <a:lnTo>
                  <a:pt x="8541" y="25"/>
                </a:lnTo>
                <a:lnTo>
                  <a:pt x="8152" y="0"/>
                </a:lnTo>
                <a:close/>
              </a:path>
            </a:pathLst>
          </a:custGeom>
          <a:solidFill>
            <a:srgbClr val="FFFFFF"/>
          </a:solidFill>
          <a:ln>
            <a:solidFill>
              <a:srgbClr val="FFC00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2" name="1 Rectángulo"/>
          <p:cNvSpPr/>
          <p:nvPr/>
        </p:nvSpPr>
        <p:spPr>
          <a:xfrm>
            <a:off x="357158" y="285734"/>
            <a:ext cx="4273927" cy="400110"/>
          </a:xfrm>
          <a:prstGeom prst="rect">
            <a:avLst/>
          </a:prstGeom>
        </p:spPr>
        <p:txBody>
          <a:bodyPr wrap="none">
            <a:spAutoFit/>
          </a:bodyPr>
          <a:lstStyle/>
          <a:p>
            <a:r>
              <a:rPr lang="es-MX" sz="2000" u="sng" dirty="0" smtClean="0">
                <a:solidFill>
                  <a:srgbClr val="00B0F0"/>
                </a:solidFill>
                <a:latin typeface="Sniglet"/>
                <a:ea typeface="Sniglet"/>
                <a:cs typeface="Sniglet"/>
                <a:sym typeface="Sniglet"/>
              </a:rPr>
              <a:t>Presentación de Carpeta de Campo </a:t>
            </a:r>
            <a:endParaRPr lang="es-ES" sz="2000" u="sng" dirty="0">
              <a:solidFill>
                <a:srgbClr val="00B0F0"/>
              </a:solidFill>
            </a:endParaRPr>
          </a:p>
        </p:txBody>
      </p:sp>
      <p:sp>
        <p:nvSpPr>
          <p:cNvPr id="4" name="3 Rectángulo"/>
          <p:cNvSpPr/>
          <p:nvPr/>
        </p:nvSpPr>
        <p:spPr>
          <a:xfrm>
            <a:off x="571472" y="642924"/>
            <a:ext cx="8572528" cy="3970318"/>
          </a:xfrm>
          <a:prstGeom prst="rect">
            <a:avLst/>
          </a:prstGeom>
        </p:spPr>
        <p:txBody>
          <a:bodyPr wrap="square">
            <a:spAutoFit/>
          </a:bodyPr>
          <a:lstStyle/>
          <a:p>
            <a:pPr>
              <a:buFont typeface="Wingdings" pitchFamily="2" charset="2"/>
              <a:buChar char="ü"/>
            </a:pPr>
            <a:r>
              <a:rPr lang="es-AR" sz="1800" dirty="0" smtClean="0">
                <a:solidFill>
                  <a:srgbClr val="FFFFFF"/>
                </a:solidFill>
                <a:latin typeface="Sniglet"/>
                <a:ea typeface="Sniglet"/>
                <a:cs typeface="Sniglet"/>
                <a:sym typeface="Sniglet"/>
              </a:rPr>
              <a:t>  Carpeta con hojas tamaño A4. </a:t>
            </a:r>
          </a:p>
          <a:p>
            <a:pPr>
              <a:buFont typeface="Wingdings" pitchFamily="2" charset="2"/>
              <a:buChar char="ü"/>
            </a:pPr>
            <a:r>
              <a:rPr lang="es-AR" sz="1800" dirty="0" smtClean="0">
                <a:solidFill>
                  <a:srgbClr val="FFFFFF"/>
                </a:solidFill>
                <a:latin typeface="Sniglet"/>
                <a:ea typeface="Sniglet"/>
                <a:cs typeface="Sniglet"/>
                <a:sym typeface="Sniglet"/>
              </a:rPr>
              <a:t>  Las páginas deben estar enumeradas. </a:t>
            </a:r>
          </a:p>
          <a:p>
            <a:pPr>
              <a:buFont typeface="Wingdings" pitchFamily="2" charset="2"/>
              <a:buChar char="ü"/>
            </a:pPr>
            <a:r>
              <a:rPr lang="es-AR" sz="1800" dirty="0" smtClean="0">
                <a:solidFill>
                  <a:srgbClr val="FFFFFF"/>
                </a:solidFill>
                <a:latin typeface="Sniglet"/>
                <a:ea typeface="Sniglet"/>
                <a:cs typeface="Sniglet"/>
                <a:sym typeface="Sniglet"/>
              </a:rPr>
              <a:t>  La redacción se realizará en tercera persona</a:t>
            </a:r>
          </a:p>
          <a:p>
            <a:pPr>
              <a:buFont typeface="Wingdings" pitchFamily="2" charset="2"/>
              <a:buChar char="ü"/>
            </a:pPr>
            <a:r>
              <a:rPr lang="es-AR" sz="1800" dirty="0" smtClean="0">
                <a:solidFill>
                  <a:srgbClr val="FFFFFF"/>
                </a:solidFill>
                <a:latin typeface="Sniglet"/>
                <a:ea typeface="Sniglet"/>
                <a:cs typeface="Sniglet"/>
                <a:sym typeface="Sniglet"/>
              </a:rPr>
              <a:t>  En la </a:t>
            </a:r>
            <a:r>
              <a:rPr lang="es-AR" sz="1800" dirty="0" smtClean="0">
                <a:solidFill>
                  <a:srgbClr val="FF0000"/>
                </a:solidFill>
                <a:latin typeface="Sniglet"/>
                <a:ea typeface="Sniglet"/>
                <a:cs typeface="Sniglet"/>
                <a:sym typeface="Sniglet"/>
              </a:rPr>
              <a:t>primera hoja </a:t>
            </a:r>
            <a:r>
              <a:rPr lang="es-AR" sz="1800" dirty="0" smtClean="0">
                <a:solidFill>
                  <a:srgbClr val="FFFFFF"/>
                </a:solidFill>
                <a:latin typeface="Sniglet"/>
                <a:ea typeface="Sniglet"/>
                <a:cs typeface="Sniglet"/>
                <a:sym typeface="Sniglet"/>
              </a:rPr>
              <a:t>debe figurar:</a:t>
            </a:r>
          </a:p>
          <a:p>
            <a:pPr lvl="4"/>
            <a:r>
              <a:rPr lang="es-AR" sz="1800" dirty="0" smtClean="0">
                <a:solidFill>
                  <a:srgbClr val="FFFFFF"/>
                </a:solidFill>
                <a:latin typeface="Sniglet"/>
                <a:ea typeface="Sniglet"/>
                <a:cs typeface="Sniglet"/>
                <a:sym typeface="Sniglet"/>
              </a:rPr>
              <a:t>	a. </a:t>
            </a:r>
            <a:r>
              <a:rPr lang="es-AR" sz="1800" dirty="0" smtClean="0">
                <a:solidFill>
                  <a:srgbClr val="FF0000"/>
                </a:solidFill>
                <a:latin typeface="Sniglet"/>
                <a:ea typeface="Sniglet"/>
                <a:cs typeface="Sniglet"/>
                <a:sym typeface="Sniglet"/>
              </a:rPr>
              <a:t>Título</a:t>
            </a:r>
            <a:r>
              <a:rPr lang="es-AR" sz="1800" dirty="0" smtClean="0">
                <a:solidFill>
                  <a:srgbClr val="FFFFFF"/>
                </a:solidFill>
                <a:latin typeface="Sniglet"/>
                <a:ea typeface="Sniglet"/>
                <a:cs typeface="Sniglet"/>
                <a:sym typeface="Sniglet"/>
              </a:rPr>
              <a:t>: Nombre del proyecto</a:t>
            </a:r>
          </a:p>
          <a:p>
            <a:pPr lvl="4"/>
            <a:r>
              <a:rPr lang="es-AR" sz="1800" dirty="0" smtClean="0">
                <a:solidFill>
                  <a:srgbClr val="FFFFFF"/>
                </a:solidFill>
                <a:latin typeface="Sniglet"/>
                <a:ea typeface="Sniglet"/>
                <a:cs typeface="Sniglet"/>
                <a:sym typeface="Sniglet"/>
              </a:rPr>
              <a:t>	b. </a:t>
            </a:r>
            <a:r>
              <a:rPr lang="es-AR" sz="1800" dirty="0" smtClean="0">
                <a:solidFill>
                  <a:srgbClr val="FF0000"/>
                </a:solidFill>
                <a:latin typeface="Sniglet"/>
                <a:ea typeface="Sniglet"/>
                <a:cs typeface="Sniglet"/>
                <a:sym typeface="Sniglet"/>
              </a:rPr>
              <a:t>Alumnos</a:t>
            </a:r>
            <a:r>
              <a:rPr lang="es-AR" sz="1800" dirty="0" smtClean="0">
                <a:solidFill>
                  <a:srgbClr val="FFFFFF"/>
                </a:solidFill>
                <a:latin typeface="Sniglet"/>
                <a:ea typeface="Sniglet"/>
                <a:cs typeface="Sniglet"/>
                <a:sym typeface="Sniglet"/>
              </a:rPr>
              <a:t>: Apellido y Nombres, curso</a:t>
            </a:r>
          </a:p>
          <a:p>
            <a:pPr lvl="4"/>
            <a:r>
              <a:rPr lang="es-AR" sz="1800" dirty="0" smtClean="0">
                <a:solidFill>
                  <a:srgbClr val="FFFFFF"/>
                </a:solidFill>
                <a:latin typeface="Sniglet"/>
                <a:ea typeface="Sniglet"/>
                <a:cs typeface="Sniglet"/>
                <a:sym typeface="Sniglet"/>
              </a:rPr>
              <a:t>	</a:t>
            </a:r>
          </a:p>
          <a:p>
            <a:pPr lvl="4"/>
            <a:r>
              <a:rPr lang="es-AR" sz="1800" dirty="0" smtClean="0">
                <a:solidFill>
                  <a:srgbClr val="FFFFFF"/>
                </a:solidFill>
                <a:latin typeface="Sniglet"/>
                <a:ea typeface="Sniglet"/>
                <a:cs typeface="Sniglet"/>
                <a:sym typeface="Sniglet"/>
              </a:rPr>
              <a:t>El </a:t>
            </a:r>
            <a:r>
              <a:rPr lang="es-AR" sz="1800" dirty="0" smtClean="0">
                <a:solidFill>
                  <a:srgbClr val="FF0000"/>
                </a:solidFill>
                <a:latin typeface="Sniglet"/>
                <a:ea typeface="Sniglet"/>
                <a:cs typeface="Sniglet"/>
                <a:sym typeface="Sniglet"/>
              </a:rPr>
              <a:t>informe</a:t>
            </a:r>
            <a:r>
              <a:rPr lang="es-AR" sz="1800" dirty="0" smtClean="0">
                <a:solidFill>
                  <a:srgbClr val="FFFFFF"/>
                </a:solidFill>
                <a:latin typeface="Sniglet"/>
                <a:ea typeface="Sniglet"/>
                <a:cs typeface="Sniglet"/>
                <a:sym typeface="Sniglet"/>
              </a:rPr>
              <a:t> debe contener:</a:t>
            </a:r>
          </a:p>
          <a:p>
            <a:pPr marL="342900" lvl="4" indent="-342900">
              <a:buFont typeface="+mj-lt"/>
              <a:buAutoNum type="arabicPeriod"/>
            </a:pPr>
            <a:r>
              <a:rPr lang="es-AR" sz="1800" dirty="0" smtClean="0">
                <a:solidFill>
                  <a:srgbClr val="FFFFFF"/>
                </a:solidFill>
                <a:latin typeface="Sniglet"/>
                <a:ea typeface="Sniglet"/>
                <a:cs typeface="Sniglet"/>
                <a:sym typeface="Sniglet"/>
              </a:rPr>
              <a:t>Título: Claro, breve, atractivo y creativo</a:t>
            </a:r>
          </a:p>
          <a:p>
            <a:pPr marL="342900" lvl="4" indent="-342900">
              <a:buFont typeface="+mj-lt"/>
              <a:buAutoNum type="arabicPeriod"/>
            </a:pPr>
            <a:r>
              <a:rPr lang="es-AR" sz="1800" dirty="0" smtClean="0">
                <a:solidFill>
                  <a:srgbClr val="FFFFFF"/>
                </a:solidFill>
                <a:latin typeface="Sniglet"/>
                <a:ea typeface="Sniglet"/>
                <a:cs typeface="Sniglet"/>
                <a:sym typeface="Sniglet"/>
              </a:rPr>
              <a:t>Índice</a:t>
            </a:r>
          </a:p>
          <a:p>
            <a:pPr marL="342900" lvl="4" indent="-342900">
              <a:buFont typeface="+mj-lt"/>
              <a:buAutoNum type="arabicPeriod"/>
            </a:pPr>
            <a:r>
              <a:rPr lang="es-AR" sz="1800" dirty="0" smtClean="0">
                <a:solidFill>
                  <a:srgbClr val="FFFFFF"/>
                </a:solidFill>
                <a:latin typeface="Sniglet"/>
                <a:ea typeface="Sniglet"/>
                <a:cs typeface="Sniglet"/>
                <a:sym typeface="Sniglet"/>
              </a:rPr>
              <a:t>Resumen: Describir en forma clara y breve todos los pasos de la investigación. </a:t>
            </a:r>
          </a:p>
          <a:p>
            <a:pPr marL="342900" lvl="4" indent="-342900">
              <a:buFont typeface="+mj-lt"/>
              <a:buAutoNum type="arabicPeriod"/>
            </a:pPr>
            <a:r>
              <a:rPr lang="es-AR" sz="1800" dirty="0" smtClean="0">
                <a:solidFill>
                  <a:srgbClr val="FFFFFF"/>
                </a:solidFill>
                <a:latin typeface="Sniglet"/>
                <a:ea typeface="Sniglet"/>
                <a:cs typeface="Sniglet"/>
                <a:sym typeface="Sniglet"/>
              </a:rPr>
              <a:t>Introducción:  Antecedentes y razones que motivaron el trabajo, objetivos, situación problemática, etc.</a:t>
            </a:r>
          </a:p>
          <a:p>
            <a:pPr marL="342900" lvl="4" indent="-342900">
              <a:buFont typeface="+mj-lt"/>
              <a:buAutoNum type="arabicPeriod"/>
            </a:pPr>
            <a:r>
              <a:rPr lang="es-AR" sz="1800" dirty="0" smtClean="0">
                <a:solidFill>
                  <a:srgbClr val="FFFFFF"/>
                </a:solidFill>
                <a:latin typeface="Sniglet"/>
                <a:ea typeface="Sniglet"/>
                <a:cs typeface="Sniglet"/>
                <a:sym typeface="Sniglet"/>
              </a:rPr>
              <a:t>Cuerpo del Informe:</a:t>
            </a:r>
          </a:p>
        </p:txBody>
      </p:sp>
      <p:sp>
        <p:nvSpPr>
          <p:cNvPr id="6" name="Shape 353"/>
          <p:cNvSpPr/>
          <p:nvPr/>
        </p:nvSpPr>
        <p:spPr>
          <a:xfrm>
            <a:off x="7572396" y="1571618"/>
            <a:ext cx="720420" cy="649507"/>
          </a:xfrm>
          <a:custGeom>
            <a:avLst/>
            <a:gdLst/>
            <a:ahLst/>
            <a:cxnLst/>
            <a:rect l="0" t="0" r="0" b="0"/>
            <a:pathLst>
              <a:path w="16620" h="16644" extrusionOk="0">
                <a:moveTo>
                  <a:pt x="11437" y="5767"/>
                </a:moveTo>
                <a:lnTo>
                  <a:pt x="11753" y="6132"/>
                </a:lnTo>
                <a:lnTo>
                  <a:pt x="12094" y="6522"/>
                </a:lnTo>
                <a:lnTo>
                  <a:pt x="11510" y="7179"/>
                </a:lnTo>
                <a:lnTo>
                  <a:pt x="11291" y="7008"/>
                </a:lnTo>
                <a:lnTo>
                  <a:pt x="11096" y="6862"/>
                </a:lnTo>
                <a:lnTo>
                  <a:pt x="10877" y="6668"/>
                </a:lnTo>
                <a:lnTo>
                  <a:pt x="10756" y="6570"/>
                </a:lnTo>
                <a:lnTo>
                  <a:pt x="10610" y="6497"/>
                </a:lnTo>
                <a:lnTo>
                  <a:pt x="10926" y="6230"/>
                </a:lnTo>
                <a:lnTo>
                  <a:pt x="10975" y="6303"/>
                </a:lnTo>
                <a:lnTo>
                  <a:pt x="11048" y="6400"/>
                </a:lnTo>
                <a:lnTo>
                  <a:pt x="11194" y="6546"/>
                </a:lnTo>
                <a:lnTo>
                  <a:pt x="11388" y="6789"/>
                </a:lnTo>
                <a:lnTo>
                  <a:pt x="11486" y="6887"/>
                </a:lnTo>
                <a:lnTo>
                  <a:pt x="11632" y="6960"/>
                </a:lnTo>
                <a:lnTo>
                  <a:pt x="11680" y="6960"/>
                </a:lnTo>
                <a:lnTo>
                  <a:pt x="11705" y="6911"/>
                </a:lnTo>
                <a:lnTo>
                  <a:pt x="11680" y="6765"/>
                </a:lnTo>
                <a:lnTo>
                  <a:pt x="11632" y="6619"/>
                </a:lnTo>
                <a:lnTo>
                  <a:pt x="11534" y="6522"/>
                </a:lnTo>
                <a:lnTo>
                  <a:pt x="11437" y="6400"/>
                </a:lnTo>
                <a:lnTo>
                  <a:pt x="11291" y="6205"/>
                </a:lnTo>
                <a:lnTo>
                  <a:pt x="11218" y="6108"/>
                </a:lnTo>
                <a:lnTo>
                  <a:pt x="11121" y="6059"/>
                </a:lnTo>
                <a:lnTo>
                  <a:pt x="11437" y="5767"/>
                </a:lnTo>
                <a:close/>
                <a:moveTo>
                  <a:pt x="10464" y="6643"/>
                </a:moveTo>
                <a:lnTo>
                  <a:pt x="10537" y="6765"/>
                </a:lnTo>
                <a:lnTo>
                  <a:pt x="10634" y="6887"/>
                </a:lnTo>
                <a:lnTo>
                  <a:pt x="10853" y="7106"/>
                </a:lnTo>
                <a:lnTo>
                  <a:pt x="11048" y="7300"/>
                </a:lnTo>
                <a:lnTo>
                  <a:pt x="11242" y="7495"/>
                </a:lnTo>
                <a:lnTo>
                  <a:pt x="11121" y="7641"/>
                </a:lnTo>
                <a:lnTo>
                  <a:pt x="10902" y="7446"/>
                </a:lnTo>
                <a:lnTo>
                  <a:pt x="10658" y="7276"/>
                </a:lnTo>
                <a:lnTo>
                  <a:pt x="10440" y="7057"/>
                </a:lnTo>
                <a:lnTo>
                  <a:pt x="10318" y="6960"/>
                </a:lnTo>
                <a:lnTo>
                  <a:pt x="10172" y="6887"/>
                </a:lnTo>
                <a:lnTo>
                  <a:pt x="10464" y="6643"/>
                </a:lnTo>
                <a:close/>
                <a:moveTo>
                  <a:pt x="10075" y="6984"/>
                </a:moveTo>
                <a:lnTo>
                  <a:pt x="10075" y="7057"/>
                </a:lnTo>
                <a:lnTo>
                  <a:pt x="10123" y="7130"/>
                </a:lnTo>
                <a:lnTo>
                  <a:pt x="10196" y="7276"/>
                </a:lnTo>
                <a:lnTo>
                  <a:pt x="10318" y="7398"/>
                </a:lnTo>
                <a:lnTo>
                  <a:pt x="10415" y="7519"/>
                </a:lnTo>
                <a:lnTo>
                  <a:pt x="10658" y="7714"/>
                </a:lnTo>
                <a:lnTo>
                  <a:pt x="10780" y="7811"/>
                </a:lnTo>
                <a:lnTo>
                  <a:pt x="10926" y="7909"/>
                </a:lnTo>
                <a:lnTo>
                  <a:pt x="10683" y="8176"/>
                </a:lnTo>
                <a:lnTo>
                  <a:pt x="10585" y="8055"/>
                </a:lnTo>
                <a:lnTo>
                  <a:pt x="10488" y="7957"/>
                </a:lnTo>
                <a:lnTo>
                  <a:pt x="10269" y="7787"/>
                </a:lnTo>
                <a:lnTo>
                  <a:pt x="10002" y="7519"/>
                </a:lnTo>
                <a:lnTo>
                  <a:pt x="9734" y="7276"/>
                </a:lnTo>
                <a:lnTo>
                  <a:pt x="10075" y="6984"/>
                </a:lnTo>
                <a:close/>
                <a:moveTo>
                  <a:pt x="9515" y="7495"/>
                </a:moveTo>
                <a:lnTo>
                  <a:pt x="9612" y="7617"/>
                </a:lnTo>
                <a:lnTo>
                  <a:pt x="9710" y="7738"/>
                </a:lnTo>
                <a:lnTo>
                  <a:pt x="9953" y="7957"/>
                </a:lnTo>
                <a:lnTo>
                  <a:pt x="10172" y="8201"/>
                </a:lnTo>
                <a:lnTo>
                  <a:pt x="10318" y="8347"/>
                </a:lnTo>
                <a:lnTo>
                  <a:pt x="10464" y="8444"/>
                </a:lnTo>
                <a:lnTo>
                  <a:pt x="10172" y="8809"/>
                </a:lnTo>
                <a:lnTo>
                  <a:pt x="9904" y="8468"/>
                </a:lnTo>
                <a:lnTo>
                  <a:pt x="9661" y="8176"/>
                </a:lnTo>
                <a:lnTo>
                  <a:pt x="9466" y="7933"/>
                </a:lnTo>
                <a:lnTo>
                  <a:pt x="9369" y="7811"/>
                </a:lnTo>
                <a:lnTo>
                  <a:pt x="9272" y="7714"/>
                </a:lnTo>
                <a:lnTo>
                  <a:pt x="9515" y="7495"/>
                </a:lnTo>
                <a:close/>
                <a:moveTo>
                  <a:pt x="9004" y="7933"/>
                </a:moveTo>
                <a:lnTo>
                  <a:pt x="9126" y="8128"/>
                </a:lnTo>
                <a:lnTo>
                  <a:pt x="9272" y="8298"/>
                </a:lnTo>
                <a:lnTo>
                  <a:pt x="9564" y="8663"/>
                </a:lnTo>
                <a:lnTo>
                  <a:pt x="9880" y="9028"/>
                </a:lnTo>
                <a:lnTo>
                  <a:pt x="9904" y="9077"/>
                </a:lnTo>
                <a:lnTo>
                  <a:pt x="9856" y="9125"/>
                </a:lnTo>
                <a:lnTo>
                  <a:pt x="9734" y="9271"/>
                </a:lnTo>
                <a:lnTo>
                  <a:pt x="9710" y="9198"/>
                </a:lnTo>
                <a:lnTo>
                  <a:pt x="9442" y="8858"/>
                </a:lnTo>
                <a:lnTo>
                  <a:pt x="9126" y="8517"/>
                </a:lnTo>
                <a:lnTo>
                  <a:pt x="8955" y="8322"/>
                </a:lnTo>
                <a:lnTo>
                  <a:pt x="8785" y="8152"/>
                </a:lnTo>
                <a:lnTo>
                  <a:pt x="9004" y="7933"/>
                </a:lnTo>
                <a:close/>
                <a:moveTo>
                  <a:pt x="8517" y="8371"/>
                </a:moveTo>
                <a:lnTo>
                  <a:pt x="8663" y="8590"/>
                </a:lnTo>
                <a:lnTo>
                  <a:pt x="8809" y="8785"/>
                </a:lnTo>
                <a:lnTo>
                  <a:pt x="9101" y="9150"/>
                </a:lnTo>
                <a:lnTo>
                  <a:pt x="9272" y="9320"/>
                </a:lnTo>
                <a:lnTo>
                  <a:pt x="9442" y="9466"/>
                </a:lnTo>
                <a:lnTo>
                  <a:pt x="9515" y="9490"/>
                </a:lnTo>
                <a:lnTo>
                  <a:pt x="9199" y="9806"/>
                </a:lnTo>
                <a:lnTo>
                  <a:pt x="9174" y="9709"/>
                </a:lnTo>
                <a:lnTo>
                  <a:pt x="9150" y="9612"/>
                </a:lnTo>
                <a:lnTo>
                  <a:pt x="9053" y="9442"/>
                </a:lnTo>
                <a:lnTo>
                  <a:pt x="8931" y="9271"/>
                </a:lnTo>
                <a:lnTo>
                  <a:pt x="8785" y="9125"/>
                </a:lnTo>
                <a:lnTo>
                  <a:pt x="8590" y="8833"/>
                </a:lnTo>
                <a:lnTo>
                  <a:pt x="8444" y="8663"/>
                </a:lnTo>
                <a:lnTo>
                  <a:pt x="8323" y="8541"/>
                </a:lnTo>
                <a:lnTo>
                  <a:pt x="8517" y="8371"/>
                </a:lnTo>
                <a:close/>
                <a:moveTo>
                  <a:pt x="5476" y="7787"/>
                </a:moveTo>
                <a:lnTo>
                  <a:pt x="5622" y="7982"/>
                </a:lnTo>
                <a:lnTo>
                  <a:pt x="5816" y="8176"/>
                </a:lnTo>
                <a:lnTo>
                  <a:pt x="6133" y="8444"/>
                </a:lnTo>
                <a:lnTo>
                  <a:pt x="6449" y="8736"/>
                </a:lnTo>
                <a:lnTo>
                  <a:pt x="6790" y="8979"/>
                </a:lnTo>
                <a:lnTo>
                  <a:pt x="6984" y="9125"/>
                </a:lnTo>
                <a:lnTo>
                  <a:pt x="7057" y="9174"/>
                </a:lnTo>
                <a:lnTo>
                  <a:pt x="7155" y="9198"/>
                </a:lnTo>
                <a:lnTo>
                  <a:pt x="7155" y="9247"/>
                </a:lnTo>
                <a:lnTo>
                  <a:pt x="7179" y="9296"/>
                </a:lnTo>
                <a:lnTo>
                  <a:pt x="7301" y="9296"/>
                </a:lnTo>
                <a:lnTo>
                  <a:pt x="7398" y="9271"/>
                </a:lnTo>
                <a:lnTo>
                  <a:pt x="7568" y="9198"/>
                </a:lnTo>
                <a:lnTo>
                  <a:pt x="7617" y="9344"/>
                </a:lnTo>
                <a:lnTo>
                  <a:pt x="7690" y="9490"/>
                </a:lnTo>
                <a:lnTo>
                  <a:pt x="7885" y="9758"/>
                </a:lnTo>
                <a:lnTo>
                  <a:pt x="8006" y="9952"/>
                </a:lnTo>
                <a:lnTo>
                  <a:pt x="8177" y="10098"/>
                </a:lnTo>
                <a:lnTo>
                  <a:pt x="8250" y="10171"/>
                </a:lnTo>
                <a:lnTo>
                  <a:pt x="8347" y="10220"/>
                </a:lnTo>
                <a:lnTo>
                  <a:pt x="8469" y="10269"/>
                </a:lnTo>
                <a:lnTo>
                  <a:pt x="8566" y="10293"/>
                </a:lnTo>
                <a:lnTo>
                  <a:pt x="8615" y="10269"/>
                </a:lnTo>
                <a:lnTo>
                  <a:pt x="8615" y="10244"/>
                </a:lnTo>
                <a:lnTo>
                  <a:pt x="8542" y="10074"/>
                </a:lnTo>
                <a:lnTo>
                  <a:pt x="8420" y="9904"/>
                </a:lnTo>
                <a:lnTo>
                  <a:pt x="8177" y="9636"/>
                </a:lnTo>
                <a:lnTo>
                  <a:pt x="8055" y="9490"/>
                </a:lnTo>
                <a:lnTo>
                  <a:pt x="7982" y="9344"/>
                </a:lnTo>
                <a:lnTo>
                  <a:pt x="7885" y="9174"/>
                </a:lnTo>
                <a:lnTo>
                  <a:pt x="7763" y="9052"/>
                </a:lnTo>
                <a:lnTo>
                  <a:pt x="8079" y="8760"/>
                </a:lnTo>
                <a:lnTo>
                  <a:pt x="8128" y="8906"/>
                </a:lnTo>
                <a:lnTo>
                  <a:pt x="8225" y="9028"/>
                </a:lnTo>
                <a:lnTo>
                  <a:pt x="8420" y="9271"/>
                </a:lnTo>
                <a:lnTo>
                  <a:pt x="8542" y="9466"/>
                </a:lnTo>
                <a:lnTo>
                  <a:pt x="8688" y="9661"/>
                </a:lnTo>
                <a:lnTo>
                  <a:pt x="8785" y="9758"/>
                </a:lnTo>
                <a:lnTo>
                  <a:pt x="8882" y="9831"/>
                </a:lnTo>
                <a:lnTo>
                  <a:pt x="8980" y="9879"/>
                </a:lnTo>
                <a:lnTo>
                  <a:pt x="9077" y="9928"/>
                </a:lnTo>
                <a:lnTo>
                  <a:pt x="8615" y="10366"/>
                </a:lnTo>
                <a:lnTo>
                  <a:pt x="8250" y="10682"/>
                </a:lnTo>
                <a:lnTo>
                  <a:pt x="8225" y="10634"/>
                </a:lnTo>
                <a:lnTo>
                  <a:pt x="8201" y="10585"/>
                </a:lnTo>
                <a:lnTo>
                  <a:pt x="8031" y="10366"/>
                </a:lnTo>
                <a:lnTo>
                  <a:pt x="7812" y="10171"/>
                </a:lnTo>
                <a:lnTo>
                  <a:pt x="7374" y="9782"/>
                </a:lnTo>
                <a:lnTo>
                  <a:pt x="6960" y="9393"/>
                </a:lnTo>
                <a:lnTo>
                  <a:pt x="6546" y="9004"/>
                </a:lnTo>
                <a:lnTo>
                  <a:pt x="5670" y="8225"/>
                </a:lnTo>
                <a:lnTo>
                  <a:pt x="5500" y="8079"/>
                </a:lnTo>
                <a:lnTo>
                  <a:pt x="5330" y="7933"/>
                </a:lnTo>
                <a:lnTo>
                  <a:pt x="5476" y="7787"/>
                </a:lnTo>
                <a:close/>
                <a:moveTo>
                  <a:pt x="5062" y="8152"/>
                </a:moveTo>
                <a:lnTo>
                  <a:pt x="5232" y="8322"/>
                </a:lnTo>
                <a:lnTo>
                  <a:pt x="5403" y="8493"/>
                </a:lnTo>
                <a:lnTo>
                  <a:pt x="6279" y="9271"/>
                </a:lnTo>
                <a:lnTo>
                  <a:pt x="6692" y="9636"/>
                </a:lnTo>
                <a:lnTo>
                  <a:pt x="7155" y="10025"/>
                </a:lnTo>
                <a:lnTo>
                  <a:pt x="7374" y="10220"/>
                </a:lnTo>
                <a:lnTo>
                  <a:pt x="7593" y="10415"/>
                </a:lnTo>
                <a:lnTo>
                  <a:pt x="7812" y="10609"/>
                </a:lnTo>
                <a:lnTo>
                  <a:pt x="8055" y="10780"/>
                </a:lnTo>
                <a:lnTo>
                  <a:pt x="8104" y="10804"/>
                </a:lnTo>
                <a:lnTo>
                  <a:pt x="7982" y="10901"/>
                </a:lnTo>
                <a:lnTo>
                  <a:pt x="6254" y="9466"/>
                </a:lnTo>
                <a:lnTo>
                  <a:pt x="5597" y="8882"/>
                </a:lnTo>
                <a:lnTo>
                  <a:pt x="5232" y="8590"/>
                </a:lnTo>
                <a:lnTo>
                  <a:pt x="5062" y="8468"/>
                </a:lnTo>
                <a:lnTo>
                  <a:pt x="4867" y="8347"/>
                </a:lnTo>
                <a:lnTo>
                  <a:pt x="5038" y="8176"/>
                </a:lnTo>
                <a:lnTo>
                  <a:pt x="5062" y="8152"/>
                </a:lnTo>
                <a:close/>
                <a:moveTo>
                  <a:pt x="4746" y="8493"/>
                </a:moveTo>
                <a:lnTo>
                  <a:pt x="4867" y="8663"/>
                </a:lnTo>
                <a:lnTo>
                  <a:pt x="5038" y="8809"/>
                </a:lnTo>
                <a:lnTo>
                  <a:pt x="5378" y="9101"/>
                </a:lnTo>
                <a:lnTo>
                  <a:pt x="6060" y="9636"/>
                </a:lnTo>
                <a:lnTo>
                  <a:pt x="7787" y="11072"/>
                </a:lnTo>
                <a:lnTo>
                  <a:pt x="7617" y="11218"/>
                </a:lnTo>
                <a:lnTo>
                  <a:pt x="7398" y="11047"/>
                </a:lnTo>
                <a:lnTo>
                  <a:pt x="7155" y="10877"/>
                </a:lnTo>
                <a:lnTo>
                  <a:pt x="6911" y="10707"/>
                </a:lnTo>
                <a:lnTo>
                  <a:pt x="6668" y="10536"/>
                </a:lnTo>
                <a:lnTo>
                  <a:pt x="6181" y="10123"/>
                </a:lnTo>
                <a:lnTo>
                  <a:pt x="5719" y="9709"/>
                </a:lnTo>
                <a:lnTo>
                  <a:pt x="5281" y="9247"/>
                </a:lnTo>
                <a:lnTo>
                  <a:pt x="4867" y="8760"/>
                </a:lnTo>
                <a:lnTo>
                  <a:pt x="4770" y="8663"/>
                </a:lnTo>
                <a:lnTo>
                  <a:pt x="4673" y="8566"/>
                </a:lnTo>
                <a:lnTo>
                  <a:pt x="4746" y="8493"/>
                </a:lnTo>
                <a:close/>
                <a:moveTo>
                  <a:pt x="11437" y="5256"/>
                </a:moveTo>
                <a:lnTo>
                  <a:pt x="11364" y="5281"/>
                </a:lnTo>
                <a:lnTo>
                  <a:pt x="11315" y="5305"/>
                </a:lnTo>
                <a:lnTo>
                  <a:pt x="11218" y="5354"/>
                </a:lnTo>
                <a:lnTo>
                  <a:pt x="10075" y="6376"/>
                </a:lnTo>
                <a:lnTo>
                  <a:pt x="8931" y="7422"/>
                </a:lnTo>
                <a:lnTo>
                  <a:pt x="8347" y="7933"/>
                </a:lnTo>
                <a:lnTo>
                  <a:pt x="7787" y="8468"/>
                </a:lnTo>
                <a:lnTo>
                  <a:pt x="7544" y="8663"/>
                </a:lnTo>
                <a:lnTo>
                  <a:pt x="7325" y="8882"/>
                </a:lnTo>
                <a:lnTo>
                  <a:pt x="7228" y="8785"/>
                </a:lnTo>
                <a:lnTo>
                  <a:pt x="7106" y="8712"/>
                </a:lnTo>
                <a:lnTo>
                  <a:pt x="6717" y="8395"/>
                </a:lnTo>
                <a:lnTo>
                  <a:pt x="6327" y="8079"/>
                </a:lnTo>
                <a:lnTo>
                  <a:pt x="6011" y="7763"/>
                </a:lnTo>
                <a:lnTo>
                  <a:pt x="5768" y="7568"/>
                </a:lnTo>
                <a:lnTo>
                  <a:pt x="5670" y="7495"/>
                </a:lnTo>
                <a:lnTo>
                  <a:pt x="5573" y="7446"/>
                </a:lnTo>
                <a:lnTo>
                  <a:pt x="5524" y="7422"/>
                </a:lnTo>
                <a:lnTo>
                  <a:pt x="5427" y="7373"/>
                </a:lnTo>
                <a:lnTo>
                  <a:pt x="5330" y="7373"/>
                </a:lnTo>
                <a:lnTo>
                  <a:pt x="5232" y="7398"/>
                </a:lnTo>
                <a:lnTo>
                  <a:pt x="5135" y="7446"/>
                </a:lnTo>
                <a:lnTo>
                  <a:pt x="4940" y="7568"/>
                </a:lnTo>
                <a:lnTo>
                  <a:pt x="4794" y="7690"/>
                </a:lnTo>
                <a:lnTo>
                  <a:pt x="4575" y="7860"/>
                </a:lnTo>
                <a:lnTo>
                  <a:pt x="4381" y="8030"/>
                </a:lnTo>
                <a:lnTo>
                  <a:pt x="4283" y="8152"/>
                </a:lnTo>
                <a:lnTo>
                  <a:pt x="4210" y="8249"/>
                </a:lnTo>
                <a:lnTo>
                  <a:pt x="4162" y="8371"/>
                </a:lnTo>
                <a:lnTo>
                  <a:pt x="4137" y="8493"/>
                </a:lnTo>
                <a:lnTo>
                  <a:pt x="4162" y="8566"/>
                </a:lnTo>
                <a:lnTo>
                  <a:pt x="4210" y="8639"/>
                </a:lnTo>
                <a:lnTo>
                  <a:pt x="4259" y="8687"/>
                </a:lnTo>
                <a:lnTo>
                  <a:pt x="4332" y="8712"/>
                </a:lnTo>
                <a:lnTo>
                  <a:pt x="4356" y="8809"/>
                </a:lnTo>
                <a:lnTo>
                  <a:pt x="4405" y="8906"/>
                </a:lnTo>
                <a:lnTo>
                  <a:pt x="4478" y="9028"/>
                </a:lnTo>
                <a:lnTo>
                  <a:pt x="4551" y="9150"/>
                </a:lnTo>
                <a:lnTo>
                  <a:pt x="4721" y="9344"/>
                </a:lnTo>
                <a:lnTo>
                  <a:pt x="4940" y="9588"/>
                </a:lnTo>
                <a:lnTo>
                  <a:pt x="5135" y="9831"/>
                </a:lnTo>
                <a:lnTo>
                  <a:pt x="5597" y="10269"/>
                </a:lnTo>
                <a:lnTo>
                  <a:pt x="5987" y="10634"/>
                </a:lnTo>
                <a:lnTo>
                  <a:pt x="6425" y="10999"/>
                </a:lnTo>
                <a:lnTo>
                  <a:pt x="6668" y="11169"/>
                </a:lnTo>
                <a:lnTo>
                  <a:pt x="6887" y="11315"/>
                </a:lnTo>
                <a:lnTo>
                  <a:pt x="7130" y="11461"/>
                </a:lnTo>
                <a:lnTo>
                  <a:pt x="7374" y="11583"/>
                </a:lnTo>
                <a:lnTo>
                  <a:pt x="7349" y="11607"/>
                </a:lnTo>
                <a:lnTo>
                  <a:pt x="7349" y="11680"/>
                </a:lnTo>
                <a:lnTo>
                  <a:pt x="7374" y="11753"/>
                </a:lnTo>
                <a:lnTo>
                  <a:pt x="7422" y="11777"/>
                </a:lnTo>
                <a:lnTo>
                  <a:pt x="7495" y="11777"/>
                </a:lnTo>
                <a:lnTo>
                  <a:pt x="7666" y="11729"/>
                </a:lnTo>
                <a:lnTo>
                  <a:pt x="7836" y="11631"/>
                </a:lnTo>
                <a:lnTo>
                  <a:pt x="7982" y="11534"/>
                </a:lnTo>
                <a:lnTo>
                  <a:pt x="8128" y="11412"/>
                </a:lnTo>
                <a:lnTo>
                  <a:pt x="8420" y="11145"/>
                </a:lnTo>
                <a:lnTo>
                  <a:pt x="8663" y="10901"/>
                </a:lnTo>
                <a:lnTo>
                  <a:pt x="9369" y="10244"/>
                </a:lnTo>
                <a:lnTo>
                  <a:pt x="10050" y="9563"/>
                </a:lnTo>
                <a:lnTo>
                  <a:pt x="10658" y="8955"/>
                </a:lnTo>
                <a:lnTo>
                  <a:pt x="11291" y="8298"/>
                </a:lnTo>
                <a:lnTo>
                  <a:pt x="11875" y="7617"/>
                </a:lnTo>
                <a:lnTo>
                  <a:pt x="12143" y="7276"/>
                </a:lnTo>
                <a:lnTo>
                  <a:pt x="12410" y="6911"/>
                </a:lnTo>
                <a:lnTo>
                  <a:pt x="12483" y="6960"/>
                </a:lnTo>
                <a:lnTo>
                  <a:pt x="12556" y="6984"/>
                </a:lnTo>
                <a:lnTo>
                  <a:pt x="12654" y="6984"/>
                </a:lnTo>
                <a:lnTo>
                  <a:pt x="12727" y="6935"/>
                </a:lnTo>
                <a:lnTo>
                  <a:pt x="12775" y="6887"/>
                </a:lnTo>
                <a:lnTo>
                  <a:pt x="12824" y="6814"/>
                </a:lnTo>
                <a:lnTo>
                  <a:pt x="12824" y="6741"/>
                </a:lnTo>
                <a:lnTo>
                  <a:pt x="12775" y="6643"/>
                </a:lnTo>
                <a:lnTo>
                  <a:pt x="12532" y="6327"/>
                </a:lnTo>
                <a:lnTo>
                  <a:pt x="12240" y="6011"/>
                </a:lnTo>
                <a:lnTo>
                  <a:pt x="11924" y="5646"/>
                </a:lnTo>
                <a:lnTo>
                  <a:pt x="11778" y="5475"/>
                </a:lnTo>
                <a:lnTo>
                  <a:pt x="11583" y="5305"/>
                </a:lnTo>
                <a:lnTo>
                  <a:pt x="11510" y="5256"/>
                </a:lnTo>
                <a:close/>
                <a:moveTo>
                  <a:pt x="8104" y="439"/>
                </a:moveTo>
                <a:lnTo>
                  <a:pt x="8371" y="487"/>
                </a:lnTo>
                <a:lnTo>
                  <a:pt x="8663" y="536"/>
                </a:lnTo>
                <a:lnTo>
                  <a:pt x="9247" y="585"/>
                </a:lnTo>
                <a:lnTo>
                  <a:pt x="9588" y="633"/>
                </a:lnTo>
                <a:lnTo>
                  <a:pt x="9904" y="706"/>
                </a:lnTo>
                <a:lnTo>
                  <a:pt x="10537" y="877"/>
                </a:lnTo>
                <a:lnTo>
                  <a:pt x="10877" y="998"/>
                </a:lnTo>
                <a:lnTo>
                  <a:pt x="11218" y="1120"/>
                </a:lnTo>
                <a:lnTo>
                  <a:pt x="11559" y="1266"/>
                </a:lnTo>
                <a:lnTo>
                  <a:pt x="11875" y="1412"/>
                </a:lnTo>
                <a:lnTo>
                  <a:pt x="12191" y="1582"/>
                </a:lnTo>
                <a:lnTo>
                  <a:pt x="12508" y="1752"/>
                </a:lnTo>
                <a:lnTo>
                  <a:pt x="13116" y="2166"/>
                </a:lnTo>
                <a:lnTo>
                  <a:pt x="13408" y="2385"/>
                </a:lnTo>
                <a:lnTo>
                  <a:pt x="13700" y="2628"/>
                </a:lnTo>
                <a:lnTo>
                  <a:pt x="13968" y="2896"/>
                </a:lnTo>
                <a:lnTo>
                  <a:pt x="14235" y="3188"/>
                </a:lnTo>
                <a:lnTo>
                  <a:pt x="14479" y="3456"/>
                </a:lnTo>
                <a:lnTo>
                  <a:pt x="14698" y="3772"/>
                </a:lnTo>
                <a:lnTo>
                  <a:pt x="14917" y="4088"/>
                </a:lnTo>
                <a:lnTo>
                  <a:pt x="15111" y="4405"/>
                </a:lnTo>
                <a:lnTo>
                  <a:pt x="15282" y="4745"/>
                </a:lnTo>
                <a:lnTo>
                  <a:pt x="15452" y="5086"/>
                </a:lnTo>
                <a:lnTo>
                  <a:pt x="15574" y="5427"/>
                </a:lnTo>
                <a:lnTo>
                  <a:pt x="15720" y="5792"/>
                </a:lnTo>
                <a:lnTo>
                  <a:pt x="15817" y="6157"/>
                </a:lnTo>
                <a:lnTo>
                  <a:pt x="15914" y="6522"/>
                </a:lnTo>
                <a:lnTo>
                  <a:pt x="15987" y="6887"/>
                </a:lnTo>
                <a:lnTo>
                  <a:pt x="16036" y="7276"/>
                </a:lnTo>
                <a:lnTo>
                  <a:pt x="16109" y="8079"/>
                </a:lnTo>
                <a:lnTo>
                  <a:pt x="16109" y="8468"/>
                </a:lnTo>
                <a:lnTo>
                  <a:pt x="16109" y="8858"/>
                </a:lnTo>
                <a:lnTo>
                  <a:pt x="16085" y="9271"/>
                </a:lnTo>
                <a:lnTo>
                  <a:pt x="16060" y="9661"/>
                </a:lnTo>
                <a:lnTo>
                  <a:pt x="15987" y="10050"/>
                </a:lnTo>
                <a:lnTo>
                  <a:pt x="15914" y="10439"/>
                </a:lnTo>
                <a:lnTo>
                  <a:pt x="15817" y="10828"/>
                </a:lnTo>
                <a:lnTo>
                  <a:pt x="15695" y="11193"/>
                </a:lnTo>
                <a:lnTo>
                  <a:pt x="15549" y="11558"/>
                </a:lnTo>
                <a:lnTo>
                  <a:pt x="15379" y="11899"/>
                </a:lnTo>
                <a:lnTo>
                  <a:pt x="15184" y="12240"/>
                </a:lnTo>
                <a:lnTo>
                  <a:pt x="14965" y="12580"/>
                </a:lnTo>
                <a:lnTo>
                  <a:pt x="14722" y="12872"/>
                </a:lnTo>
                <a:lnTo>
                  <a:pt x="14430" y="13189"/>
                </a:lnTo>
                <a:lnTo>
                  <a:pt x="14138" y="13456"/>
                </a:lnTo>
                <a:lnTo>
                  <a:pt x="13846" y="13700"/>
                </a:lnTo>
                <a:lnTo>
                  <a:pt x="13530" y="13943"/>
                </a:lnTo>
                <a:lnTo>
                  <a:pt x="13213" y="14186"/>
                </a:lnTo>
                <a:lnTo>
                  <a:pt x="12532" y="14624"/>
                </a:lnTo>
                <a:lnTo>
                  <a:pt x="11851" y="15014"/>
                </a:lnTo>
                <a:lnTo>
                  <a:pt x="11510" y="15184"/>
                </a:lnTo>
                <a:lnTo>
                  <a:pt x="11145" y="15330"/>
                </a:lnTo>
                <a:lnTo>
                  <a:pt x="10415" y="15622"/>
                </a:lnTo>
                <a:lnTo>
                  <a:pt x="10050" y="15744"/>
                </a:lnTo>
                <a:lnTo>
                  <a:pt x="9685" y="15841"/>
                </a:lnTo>
                <a:lnTo>
                  <a:pt x="9320" y="15963"/>
                </a:lnTo>
                <a:lnTo>
                  <a:pt x="8980" y="16109"/>
                </a:lnTo>
                <a:lnTo>
                  <a:pt x="8907" y="16157"/>
                </a:lnTo>
                <a:lnTo>
                  <a:pt x="8882" y="16230"/>
                </a:lnTo>
                <a:lnTo>
                  <a:pt x="8104" y="16230"/>
                </a:lnTo>
                <a:lnTo>
                  <a:pt x="7739" y="16206"/>
                </a:lnTo>
                <a:lnTo>
                  <a:pt x="7349" y="16157"/>
                </a:lnTo>
                <a:lnTo>
                  <a:pt x="6984" y="16109"/>
                </a:lnTo>
                <a:lnTo>
                  <a:pt x="6619" y="16011"/>
                </a:lnTo>
                <a:lnTo>
                  <a:pt x="6254" y="15914"/>
                </a:lnTo>
                <a:lnTo>
                  <a:pt x="5889" y="15817"/>
                </a:lnTo>
                <a:lnTo>
                  <a:pt x="5524" y="15695"/>
                </a:lnTo>
                <a:lnTo>
                  <a:pt x="5184" y="15549"/>
                </a:lnTo>
                <a:lnTo>
                  <a:pt x="4843" y="15379"/>
                </a:lnTo>
                <a:lnTo>
                  <a:pt x="4502" y="15208"/>
                </a:lnTo>
                <a:lnTo>
                  <a:pt x="4162" y="15014"/>
                </a:lnTo>
                <a:lnTo>
                  <a:pt x="3845" y="14795"/>
                </a:lnTo>
                <a:lnTo>
                  <a:pt x="3553" y="14576"/>
                </a:lnTo>
                <a:lnTo>
                  <a:pt x="3237" y="14357"/>
                </a:lnTo>
                <a:lnTo>
                  <a:pt x="2921" y="14065"/>
                </a:lnTo>
                <a:lnTo>
                  <a:pt x="2629" y="13797"/>
                </a:lnTo>
                <a:lnTo>
                  <a:pt x="2361" y="13481"/>
                </a:lnTo>
                <a:lnTo>
                  <a:pt x="2094" y="13164"/>
                </a:lnTo>
                <a:lnTo>
                  <a:pt x="1850" y="12824"/>
                </a:lnTo>
                <a:lnTo>
                  <a:pt x="1631" y="12483"/>
                </a:lnTo>
                <a:lnTo>
                  <a:pt x="1437" y="12142"/>
                </a:lnTo>
                <a:lnTo>
                  <a:pt x="1242" y="11777"/>
                </a:lnTo>
                <a:lnTo>
                  <a:pt x="1096" y="11412"/>
                </a:lnTo>
                <a:lnTo>
                  <a:pt x="950" y="11023"/>
                </a:lnTo>
                <a:lnTo>
                  <a:pt x="804" y="10634"/>
                </a:lnTo>
                <a:lnTo>
                  <a:pt x="707" y="10244"/>
                </a:lnTo>
                <a:lnTo>
                  <a:pt x="609" y="9831"/>
                </a:lnTo>
                <a:lnTo>
                  <a:pt x="561" y="9442"/>
                </a:lnTo>
                <a:lnTo>
                  <a:pt x="512" y="9028"/>
                </a:lnTo>
                <a:lnTo>
                  <a:pt x="463" y="8614"/>
                </a:lnTo>
                <a:lnTo>
                  <a:pt x="463" y="8201"/>
                </a:lnTo>
                <a:lnTo>
                  <a:pt x="488" y="7787"/>
                </a:lnTo>
                <a:lnTo>
                  <a:pt x="512" y="7373"/>
                </a:lnTo>
                <a:lnTo>
                  <a:pt x="585" y="6960"/>
                </a:lnTo>
                <a:lnTo>
                  <a:pt x="658" y="6570"/>
                </a:lnTo>
                <a:lnTo>
                  <a:pt x="755" y="6181"/>
                </a:lnTo>
                <a:lnTo>
                  <a:pt x="877" y="5792"/>
                </a:lnTo>
                <a:lnTo>
                  <a:pt x="1023" y="5402"/>
                </a:lnTo>
                <a:lnTo>
                  <a:pt x="1169" y="5037"/>
                </a:lnTo>
                <a:lnTo>
                  <a:pt x="1364" y="4672"/>
                </a:lnTo>
                <a:lnTo>
                  <a:pt x="1558" y="4307"/>
                </a:lnTo>
                <a:lnTo>
                  <a:pt x="1777" y="3967"/>
                </a:lnTo>
                <a:lnTo>
                  <a:pt x="1996" y="3626"/>
                </a:lnTo>
                <a:lnTo>
                  <a:pt x="2264" y="3310"/>
                </a:lnTo>
                <a:lnTo>
                  <a:pt x="2532" y="2993"/>
                </a:lnTo>
                <a:lnTo>
                  <a:pt x="2823" y="2701"/>
                </a:lnTo>
                <a:lnTo>
                  <a:pt x="3115" y="2434"/>
                </a:lnTo>
                <a:lnTo>
                  <a:pt x="3432" y="2190"/>
                </a:lnTo>
                <a:lnTo>
                  <a:pt x="3748" y="1947"/>
                </a:lnTo>
                <a:lnTo>
                  <a:pt x="4089" y="1728"/>
                </a:lnTo>
                <a:lnTo>
                  <a:pt x="4429" y="1509"/>
                </a:lnTo>
                <a:lnTo>
                  <a:pt x="4794" y="1339"/>
                </a:lnTo>
                <a:lnTo>
                  <a:pt x="5159" y="1169"/>
                </a:lnTo>
                <a:lnTo>
                  <a:pt x="5524" y="998"/>
                </a:lnTo>
                <a:lnTo>
                  <a:pt x="5865" y="877"/>
                </a:lnTo>
                <a:lnTo>
                  <a:pt x="6206" y="779"/>
                </a:lnTo>
                <a:lnTo>
                  <a:pt x="6911" y="609"/>
                </a:lnTo>
                <a:lnTo>
                  <a:pt x="7203" y="560"/>
                </a:lnTo>
                <a:lnTo>
                  <a:pt x="7520" y="536"/>
                </a:lnTo>
                <a:lnTo>
                  <a:pt x="7812" y="487"/>
                </a:lnTo>
                <a:lnTo>
                  <a:pt x="8104" y="439"/>
                </a:lnTo>
                <a:close/>
                <a:moveTo>
                  <a:pt x="7690" y="1"/>
                </a:moveTo>
                <a:lnTo>
                  <a:pt x="7374" y="25"/>
                </a:lnTo>
                <a:lnTo>
                  <a:pt x="7057" y="74"/>
                </a:lnTo>
                <a:lnTo>
                  <a:pt x="6644" y="147"/>
                </a:lnTo>
                <a:lnTo>
                  <a:pt x="6206" y="244"/>
                </a:lnTo>
                <a:lnTo>
                  <a:pt x="5792" y="366"/>
                </a:lnTo>
                <a:lnTo>
                  <a:pt x="5403" y="512"/>
                </a:lnTo>
                <a:lnTo>
                  <a:pt x="5013" y="682"/>
                </a:lnTo>
                <a:lnTo>
                  <a:pt x="4624" y="852"/>
                </a:lnTo>
                <a:lnTo>
                  <a:pt x="4259" y="1047"/>
                </a:lnTo>
                <a:lnTo>
                  <a:pt x="3918" y="1266"/>
                </a:lnTo>
                <a:lnTo>
                  <a:pt x="3578" y="1485"/>
                </a:lnTo>
                <a:lnTo>
                  <a:pt x="3237" y="1752"/>
                </a:lnTo>
                <a:lnTo>
                  <a:pt x="2921" y="1996"/>
                </a:lnTo>
                <a:lnTo>
                  <a:pt x="2604" y="2288"/>
                </a:lnTo>
                <a:lnTo>
                  <a:pt x="2288" y="2580"/>
                </a:lnTo>
                <a:lnTo>
                  <a:pt x="1996" y="2896"/>
                </a:lnTo>
                <a:lnTo>
                  <a:pt x="1704" y="3237"/>
                </a:lnTo>
                <a:lnTo>
                  <a:pt x="1461" y="3577"/>
                </a:lnTo>
                <a:lnTo>
                  <a:pt x="1218" y="3942"/>
                </a:lnTo>
                <a:lnTo>
                  <a:pt x="999" y="4307"/>
                </a:lnTo>
                <a:lnTo>
                  <a:pt x="804" y="4697"/>
                </a:lnTo>
                <a:lnTo>
                  <a:pt x="634" y="5086"/>
                </a:lnTo>
                <a:lnTo>
                  <a:pt x="488" y="5500"/>
                </a:lnTo>
                <a:lnTo>
                  <a:pt x="342" y="5889"/>
                </a:lnTo>
                <a:lnTo>
                  <a:pt x="244" y="6303"/>
                </a:lnTo>
                <a:lnTo>
                  <a:pt x="147" y="6741"/>
                </a:lnTo>
                <a:lnTo>
                  <a:pt x="74" y="7154"/>
                </a:lnTo>
                <a:lnTo>
                  <a:pt x="25" y="7592"/>
                </a:lnTo>
                <a:lnTo>
                  <a:pt x="1" y="8030"/>
                </a:lnTo>
                <a:lnTo>
                  <a:pt x="1" y="8468"/>
                </a:lnTo>
                <a:lnTo>
                  <a:pt x="1" y="8906"/>
                </a:lnTo>
                <a:lnTo>
                  <a:pt x="50" y="9344"/>
                </a:lnTo>
                <a:lnTo>
                  <a:pt x="98" y="9782"/>
                </a:lnTo>
                <a:lnTo>
                  <a:pt x="196" y="10196"/>
                </a:lnTo>
                <a:lnTo>
                  <a:pt x="293" y="10609"/>
                </a:lnTo>
                <a:lnTo>
                  <a:pt x="439" y="11023"/>
                </a:lnTo>
                <a:lnTo>
                  <a:pt x="585" y="11412"/>
                </a:lnTo>
                <a:lnTo>
                  <a:pt x="755" y="11802"/>
                </a:lnTo>
                <a:lnTo>
                  <a:pt x="926" y="12167"/>
                </a:lnTo>
                <a:lnTo>
                  <a:pt x="1145" y="12532"/>
                </a:lnTo>
                <a:lnTo>
                  <a:pt x="1364" y="12897"/>
                </a:lnTo>
                <a:lnTo>
                  <a:pt x="1607" y="13237"/>
                </a:lnTo>
                <a:lnTo>
                  <a:pt x="1875" y="13578"/>
                </a:lnTo>
                <a:lnTo>
                  <a:pt x="2142" y="13870"/>
                </a:lnTo>
                <a:lnTo>
                  <a:pt x="2434" y="14186"/>
                </a:lnTo>
                <a:lnTo>
                  <a:pt x="2726" y="14478"/>
                </a:lnTo>
                <a:lnTo>
                  <a:pt x="3067" y="14746"/>
                </a:lnTo>
                <a:lnTo>
                  <a:pt x="3383" y="14989"/>
                </a:lnTo>
                <a:lnTo>
                  <a:pt x="3724" y="15233"/>
                </a:lnTo>
                <a:lnTo>
                  <a:pt x="4089" y="15452"/>
                </a:lnTo>
                <a:lnTo>
                  <a:pt x="4454" y="15671"/>
                </a:lnTo>
                <a:lnTo>
                  <a:pt x="4819" y="15841"/>
                </a:lnTo>
                <a:lnTo>
                  <a:pt x="5208" y="16011"/>
                </a:lnTo>
                <a:lnTo>
                  <a:pt x="5597" y="16182"/>
                </a:lnTo>
                <a:lnTo>
                  <a:pt x="6011" y="16303"/>
                </a:lnTo>
                <a:lnTo>
                  <a:pt x="6425" y="16401"/>
                </a:lnTo>
                <a:lnTo>
                  <a:pt x="6838" y="16498"/>
                </a:lnTo>
                <a:lnTo>
                  <a:pt x="7252" y="16571"/>
                </a:lnTo>
                <a:lnTo>
                  <a:pt x="7690" y="16620"/>
                </a:lnTo>
                <a:lnTo>
                  <a:pt x="8128" y="16644"/>
                </a:lnTo>
                <a:lnTo>
                  <a:pt x="8566" y="16644"/>
                </a:lnTo>
                <a:lnTo>
                  <a:pt x="9004" y="16620"/>
                </a:lnTo>
                <a:lnTo>
                  <a:pt x="9101" y="16571"/>
                </a:lnTo>
                <a:lnTo>
                  <a:pt x="9174" y="16522"/>
                </a:lnTo>
                <a:lnTo>
                  <a:pt x="9539" y="16498"/>
                </a:lnTo>
                <a:lnTo>
                  <a:pt x="9929" y="16425"/>
                </a:lnTo>
                <a:lnTo>
                  <a:pt x="10318" y="16303"/>
                </a:lnTo>
                <a:lnTo>
                  <a:pt x="10707" y="16182"/>
                </a:lnTo>
                <a:lnTo>
                  <a:pt x="11072" y="16011"/>
                </a:lnTo>
                <a:lnTo>
                  <a:pt x="11437" y="15841"/>
                </a:lnTo>
                <a:lnTo>
                  <a:pt x="12143" y="15500"/>
                </a:lnTo>
                <a:lnTo>
                  <a:pt x="12508" y="15306"/>
                </a:lnTo>
                <a:lnTo>
                  <a:pt x="12848" y="15087"/>
                </a:lnTo>
                <a:lnTo>
                  <a:pt x="13213" y="14868"/>
                </a:lnTo>
                <a:lnTo>
                  <a:pt x="13554" y="14624"/>
                </a:lnTo>
                <a:lnTo>
                  <a:pt x="13895" y="14381"/>
                </a:lnTo>
                <a:lnTo>
                  <a:pt x="14211" y="14138"/>
                </a:lnTo>
                <a:lnTo>
                  <a:pt x="14527" y="13846"/>
                </a:lnTo>
                <a:lnTo>
                  <a:pt x="14819" y="13578"/>
                </a:lnTo>
                <a:lnTo>
                  <a:pt x="15111" y="13262"/>
                </a:lnTo>
                <a:lnTo>
                  <a:pt x="15379" y="12945"/>
                </a:lnTo>
                <a:lnTo>
                  <a:pt x="15598" y="12605"/>
                </a:lnTo>
                <a:lnTo>
                  <a:pt x="15817" y="12240"/>
                </a:lnTo>
                <a:lnTo>
                  <a:pt x="15987" y="11875"/>
                </a:lnTo>
                <a:lnTo>
                  <a:pt x="16158" y="11485"/>
                </a:lnTo>
                <a:lnTo>
                  <a:pt x="16279" y="11096"/>
                </a:lnTo>
                <a:lnTo>
                  <a:pt x="16401" y="10682"/>
                </a:lnTo>
                <a:lnTo>
                  <a:pt x="16474" y="10269"/>
                </a:lnTo>
                <a:lnTo>
                  <a:pt x="16547" y="9855"/>
                </a:lnTo>
                <a:lnTo>
                  <a:pt x="16596" y="9442"/>
                </a:lnTo>
                <a:lnTo>
                  <a:pt x="16620" y="9028"/>
                </a:lnTo>
                <a:lnTo>
                  <a:pt x="16620" y="8614"/>
                </a:lnTo>
                <a:lnTo>
                  <a:pt x="16596" y="8176"/>
                </a:lnTo>
                <a:lnTo>
                  <a:pt x="16571" y="7787"/>
                </a:lnTo>
                <a:lnTo>
                  <a:pt x="16523" y="7373"/>
                </a:lnTo>
                <a:lnTo>
                  <a:pt x="16450" y="6960"/>
                </a:lnTo>
                <a:lnTo>
                  <a:pt x="16377" y="6570"/>
                </a:lnTo>
                <a:lnTo>
                  <a:pt x="16279" y="6181"/>
                </a:lnTo>
                <a:lnTo>
                  <a:pt x="16158" y="5792"/>
                </a:lnTo>
                <a:lnTo>
                  <a:pt x="16036" y="5402"/>
                </a:lnTo>
                <a:lnTo>
                  <a:pt x="15890" y="5037"/>
                </a:lnTo>
                <a:lnTo>
                  <a:pt x="15720" y="4672"/>
                </a:lnTo>
                <a:lnTo>
                  <a:pt x="15549" y="4332"/>
                </a:lnTo>
                <a:lnTo>
                  <a:pt x="15355" y="3991"/>
                </a:lnTo>
                <a:lnTo>
                  <a:pt x="15136" y="3650"/>
                </a:lnTo>
                <a:lnTo>
                  <a:pt x="14917" y="3334"/>
                </a:lnTo>
                <a:lnTo>
                  <a:pt x="14649" y="3018"/>
                </a:lnTo>
                <a:lnTo>
                  <a:pt x="14406" y="2701"/>
                </a:lnTo>
                <a:lnTo>
                  <a:pt x="14114" y="2434"/>
                </a:lnTo>
                <a:lnTo>
                  <a:pt x="13822" y="2142"/>
                </a:lnTo>
                <a:lnTo>
                  <a:pt x="13505" y="1874"/>
                </a:lnTo>
                <a:lnTo>
                  <a:pt x="13213" y="1680"/>
                </a:lnTo>
                <a:lnTo>
                  <a:pt x="12897" y="1461"/>
                </a:lnTo>
                <a:lnTo>
                  <a:pt x="12605" y="1266"/>
                </a:lnTo>
                <a:lnTo>
                  <a:pt x="12289" y="1096"/>
                </a:lnTo>
                <a:lnTo>
                  <a:pt x="11632" y="779"/>
                </a:lnTo>
                <a:lnTo>
                  <a:pt x="10950" y="536"/>
                </a:lnTo>
                <a:lnTo>
                  <a:pt x="10561" y="414"/>
                </a:lnTo>
                <a:lnTo>
                  <a:pt x="10172" y="293"/>
                </a:lnTo>
                <a:lnTo>
                  <a:pt x="9783" y="220"/>
                </a:lnTo>
                <a:lnTo>
                  <a:pt x="9369" y="147"/>
                </a:lnTo>
                <a:lnTo>
                  <a:pt x="8834" y="74"/>
                </a:lnTo>
                <a:lnTo>
                  <a:pt x="8542" y="49"/>
                </a:lnTo>
                <a:lnTo>
                  <a:pt x="8274" y="74"/>
                </a:lnTo>
                <a:lnTo>
                  <a:pt x="8128" y="25"/>
                </a:lnTo>
                <a:lnTo>
                  <a:pt x="7982" y="1"/>
                </a:lnTo>
                <a:close/>
              </a:path>
            </a:pathLst>
          </a:custGeom>
          <a:solidFill>
            <a:srgbClr val="FFFFFF"/>
          </a:solidFill>
          <a:ln>
            <a:solidFill>
              <a:srgbClr val="00B05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ctrTitle" idx="4294967295"/>
          </p:nvPr>
        </p:nvSpPr>
        <p:spPr>
          <a:xfrm>
            <a:off x="0" y="71420"/>
            <a:ext cx="8786842" cy="1159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5400" dirty="0" smtClean="0"/>
              <a:t>¿Qué es un </a:t>
            </a:r>
            <a:r>
              <a:rPr lang="en" sz="5400" dirty="0" smtClean="0">
                <a:solidFill>
                  <a:srgbClr val="FF0000"/>
                </a:solidFill>
              </a:rPr>
              <a:t>Código QR</a:t>
            </a:r>
            <a:r>
              <a:rPr lang="en" sz="5400" dirty="0" smtClean="0"/>
              <a:t>?</a:t>
            </a:r>
            <a:endParaRPr sz="5400"/>
          </a:p>
        </p:txBody>
      </p:sp>
      <p:sp>
        <p:nvSpPr>
          <p:cNvPr id="17" name="16 Rectángulo"/>
          <p:cNvSpPr/>
          <p:nvPr/>
        </p:nvSpPr>
        <p:spPr>
          <a:xfrm>
            <a:off x="2500298" y="1214428"/>
            <a:ext cx="6500858" cy="4401205"/>
          </a:xfrm>
          <a:prstGeom prst="rect">
            <a:avLst/>
          </a:prstGeom>
        </p:spPr>
        <p:txBody>
          <a:bodyPr wrap="square">
            <a:spAutoFit/>
          </a:bodyPr>
          <a:lstStyle/>
          <a:p>
            <a:pPr algn="just">
              <a:buClr>
                <a:srgbClr val="FF0000"/>
              </a:buClr>
              <a:buFont typeface="Wingdings" pitchFamily="2" charset="2"/>
              <a:buChar char="ü"/>
            </a:pPr>
            <a:r>
              <a:rPr lang="es-ES" sz="2000" b="1" dirty="0" smtClean="0">
                <a:solidFill>
                  <a:srgbClr val="FFFFFF"/>
                </a:solidFill>
                <a:latin typeface="Sniglet"/>
                <a:ea typeface="Sniglet"/>
                <a:cs typeface="Sniglet"/>
                <a:sym typeface="Sniglet"/>
              </a:rPr>
              <a:t>  Significa  “</a:t>
            </a:r>
            <a:r>
              <a:rPr lang="es-ES" sz="2000" b="1" dirty="0" smtClean="0">
                <a:solidFill>
                  <a:srgbClr val="00B050"/>
                </a:solidFill>
                <a:latin typeface="Sniglet"/>
                <a:ea typeface="Sniglet"/>
                <a:cs typeface="Sniglet"/>
                <a:sym typeface="Sniglet"/>
              </a:rPr>
              <a:t>Código  de  Respuesta  rápida</a:t>
            </a:r>
            <a:r>
              <a:rPr lang="es-ES" sz="2000" b="1" dirty="0" smtClean="0">
                <a:solidFill>
                  <a:srgbClr val="FFFFFF"/>
                </a:solidFill>
                <a:latin typeface="Sniglet"/>
                <a:ea typeface="Sniglet"/>
                <a:cs typeface="Sniglet"/>
                <a:sym typeface="Sniglet"/>
              </a:rPr>
              <a:t>“</a:t>
            </a:r>
          </a:p>
          <a:p>
            <a:pPr algn="just">
              <a:buClr>
                <a:srgbClr val="FF0000"/>
              </a:buClr>
              <a:buFont typeface="Wingdings" pitchFamily="2" charset="2"/>
              <a:buChar char="ü"/>
            </a:pPr>
            <a:endParaRPr lang="es-ES" sz="2000" b="1" dirty="0" smtClean="0">
              <a:solidFill>
                <a:srgbClr val="FFFFFF"/>
              </a:solidFill>
              <a:latin typeface="Sniglet"/>
              <a:ea typeface="Sniglet"/>
              <a:cs typeface="Sniglet"/>
              <a:sym typeface="Sniglet"/>
            </a:endParaRPr>
          </a:p>
          <a:p>
            <a:pPr algn="just">
              <a:buClr>
                <a:srgbClr val="FF0000"/>
              </a:buClr>
              <a:buFont typeface="Wingdings" pitchFamily="2" charset="2"/>
              <a:buChar char="ü"/>
            </a:pPr>
            <a:r>
              <a:rPr lang="es-AR" sz="2000" b="1" dirty="0" smtClean="0">
                <a:solidFill>
                  <a:srgbClr val="FFFFFF"/>
                </a:solidFill>
                <a:latin typeface="Sniglet"/>
                <a:ea typeface="Sniglet"/>
                <a:cs typeface="Sniglet"/>
                <a:sym typeface="Sniglet"/>
              </a:rPr>
              <a:t> Creados  en </a:t>
            </a:r>
            <a:r>
              <a:rPr lang="es-AR" sz="2000" b="1" dirty="0" smtClean="0">
                <a:solidFill>
                  <a:srgbClr val="00B050"/>
                </a:solidFill>
                <a:latin typeface="Sniglet"/>
                <a:ea typeface="Sniglet"/>
                <a:cs typeface="Sniglet"/>
                <a:sym typeface="Sniglet"/>
              </a:rPr>
              <a:t>1994</a:t>
            </a:r>
            <a:r>
              <a:rPr lang="es-AR" sz="2000" b="1" dirty="0" smtClean="0">
                <a:solidFill>
                  <a:srgbClr val="FFFFFF"/>
                </a:solidFill>
                <a:latin typeface="Sniglet"/>
                <a:ea typeface="Sniglet"/>
                <a:cs typeface="Sniglet"/>
                <a:sym typeface="Sniglet"/>
              </a:rPr>
              <a:t>  por  Denso  Wave</a:t>
            </a:r>
            <a:endParaRPr lang="es-ES" sz="2000" b="1" dirty="0" smtClean="0">
              <a:solidFill>
                <a:srgbClr val="FFFFFF"/>
              </a:solidFill>
              <a:latin typeface="Sniglet"/>
              <a:ea typeface="Sniglet"/>
              <a:cs typeface="Sniglet"/>
              <a:sym typeface="Sniglet"/>
            </a:endParaRPr>
          </a:p>
          <a:p>
            <a:pPr algn="just">
              <a:buClr>
                <a:srgbClr val="FF0000"/>
              </a:buClr>
              <a:buFont typeface="Wingdings" pitchFamily="2" charset="2"/>
              <a:buChar char="ü"/>
            </a:pPr>
            <a:endParaRPr lang="es-ES" sz="2000" b="1" dirty="0" smtClean="0">
              <a:solidFill>
                <a:srgbClr val="FFFFFF"/>
              </a:solidFill>
              <a:latin typeface="Sniglet"/>
              <a:ea typeface="Sniglet"/>
              <a:cs typeface="Sniglet"/>
              <a:sym typeface="Sniglet"/>
            </a:endParaRPr>
          </a:p>
          <a:p>
            <a:pPr algn="just">
              <a:buClr>
                <a:srgbClr val="FF0000"/>
              </a:buClr>
              <a:buFont typeface="Wingdings" pitchFamily="2" charset="2"/>
              <a:buChar char="ü"/>
            </a:pPr>
            <a:r>
              <a:rPr lang="es-AR" sz="2000" b="1" dirty="0" smtClean="0">
                <a:solidFill>
                  <a:srgbClr val="FFFFFF"/>
                </a:solidFill>
                <a:latin typeface="Sniglet"/>
                <a:ea typeface="Sniglet"/>
                <a:cs typeface="Sniglet"/>
                <a:sym typeface="Sniglet"/>
              </a:rPr>
              <a:t>  Sistema para almacenar información en un código de </a:t>
            </a:r>
            <a:r>
              <a:rPr lang="es-AR" sz="2000" b="1" dirty="0" smtClean="0">
                <a:solidFill>
                  <a:srgbClr val="00B050"/>
                </a:solidFill>
                <a:latin typeface="Sniglet"/>
                <a:ea typeface="Sniglet"/>
                <a:cs typeface="Sniglet"/>
                <a:sym typeface="Sniglet"/>
              </a:rPr>
              <a:t>barras bidimensional </a:t>
            </a:r>
            <a:r>
              <a:rPr lang="es-AR" sz="2000" b="1" dirty="0" smtClean="0">
                <a:solidFill>
                  <a:srgbClr val="FFFFFF"/>
                </a:solidFill>
                <a:latin typeface="Sniglet"/>
                <a:ea typeface="Sniglet"/>
                <a:cs typeface="Sniglet"/>
                <a:sym typeface="Sniglet"/>
              </a:rPr>
              <a:t>o </a:t>
            </a:r>
            <a:r>
              <a:rPr lang="es-ES" sz="2000" b="1" dirty="0" smtClean="0">
                <a:solidFill>
                  <a:srgbClr val="FFFFFF"/>
                </a:solidFill>
                <a:latin typeface="Sniglet"/>
                <a:ea typeface="Sniglet"/>
                <a:cs typeface="Sniglet"/>
                <a:sym typeface="Sniglet"/>
              </a:rPr>
              <a:t>matriz de puntos</a:t>
            </a:r>
            <a:endParaRPr lang="es-AR" sz="2000" b="1" dirty="0" smtClean="0">
              <a:solidFill>
                <a:srgbClr val="FFFFFF"/>
              </a:solidFill>
              <a:latin typeface="Sniglet"/>
              <a:ea typeface="Sniglet"/>
              <a:cs typeface="Sniglet"/>
              <a:sym typeface="Sniglet"/>
            </a:endParaRPr>
          </a:p>
          <a:p>
            <a:pPr algn="just">
              <a:buClr>
                <a:srgbClr val="FF0000"/>
              </a:buClr>
              <a:buFont typeface="Wingdings" pitchFamily="2" charset="2"/>
              <a:buChar char="ü"/>
            </a:pPr>
            <a:endParaRPr lang="es-AR" sz="2000" b="1" dirty="0" smtClean="0">
              <a:solidFill>
                <a:srgbClr val="FFFFFF"/>
              </a:solidFill>
              <a:latin typeface="Sniglet"/>
              <a:ea typeface="Sniglet"/>
              <a:cs typeface="Sniglet"/>
              <a:sym typeface="Sniglet"/>
            </a:endParaRPr>
          </a:p>
          <a:p>
            <a:pPr algn="just">
              <a:buClr>
                <a:srgbClr val="FF0000"/>
              </a:buClr>
              <a:buFont typeface="Wingdings" pitchFamily="2" charset="2"/>
              <a:buChar char="ü"/>
            </a:pPr>
            <a:r>
              <a:rPr lang="es-AR" sz="2000" b="1" dirty="0" smtClean="0">
                <a:solidFill>
                  <a:srgbClr val="FFFFFF"/>
                </a:solidFill>
                <a:latin typeface="Sniglet"/>
                <a:ea typeface="Sniglet"/>
                <a:cs typeface="Sniglet"/>
                <a:sym typeface="Sniglet"/>
              </a:rPr>
              <a:t>  Los </a:t>
            </a:r>
            <a:r>
              <a:rPr lang="es-AR" sz="2000" b="1" dirty="0" smtClean="0">
                <a:solidFill>
                  <a:srgbClr val="00B050"/>
                </a:solidFill>
                <a:latin typeface="Sniglet"/>
                <a:ea typeface="Sniglet"/>
                <a:cs typeface="Sniglet"/>
                <a:sym typeface="Sniglet"/>
              </a:rPr>
              <a:t>tres cuadrados </a:t>
            </a:r>
            <a:r>
              <a:rPr lang="es-AR" sz="2000" b="1" dirty="0" smtClean="0">
                <a:solidFill>
                  <a:srgbClr val="FFFFFF"/>
                </a:solidFill>
                <a:latin typeface="Sniglet"/>
                <a:ea typeface="Sniglet"/>
                <a:cs typeface="Sniglet"/>
                <a:sym typeface="Sniglet"/>
              </a:rPr>
              <a:t>que se encuentran en las esquinas permiten detectar la posición del código al lector. </a:t>
            </a:r>
          </a:p>
          <a:p>
            <a:pPr algn="just">
              <a:buClr>
                <a:srgbClr val="FF0000"/>
              </a:buClr>
              <a:buFont typeface="Wingdings" pitchFamily="2" charset="2"/>
              <a:buChar char="ü"/>
            </a:pPr>
            <a:endParaRPr lang="es-AR" sz="2000" b="1" dirty="0" smtClean="0">
              <a:solidFill>
                <a:srgbClr val="FFFFFF"/>
              </a:solidFill>
              <a:latin typeface="Sniglet"/>
              <a:ea typeface="Sniglet"/>
              <a:cs typeface="Sniglet"/>
              <a:sym typeface="Sniglet"/>
            </a:endParaRPr>
          </a:p>
          <a:p>
            <a:pPr algn="just">
              <a:buClr>
                <a:srgbClr val="FF0000"/>
              </a:buClr>
              <a:buFont typeface="Wingdings" pitchFamily="2" charset="2"/>
              <a:buChar char="ü"/>
            </a:pPr>
            <a:r>
              <a:rPr lang="es-AR" sz="2000" b="1" dirty="0" smtClean="0">
                <a:solidFill>
                  <a:srgbClr val="FFFFFF"/>
                </a:solidFill>
                <a:latin typeface="Sniglet"/>
                <a:ea typeface="Sniglet"/>
                <a:cs typeface="Sniglet"/>
                <a:sym typeface="Sniglet"/>
              </a:rPr>
              <a:t>  Dicho código se puede leer mediante una  </a:t>
            </a:r>
            <a:r>
              <a:rPr lang="es-AR" sz="2000" b="1" dirty="0" err="1" smtClean="0">
                <a:solidFill>
                  <a:srgbClr val="FFFFFF"/>
                </a:solidFill>
                <a:latin typeface="Sniglet"/>
                <a:ea typeface="Sniglet"/>
                <a:cs typeface="Sniglet"/>
                <a:sym typeface="Sniglet"/>
              </a:rPr>
              <a:t>app</a:t>
            </a:r>
            <a:r>
              <a:rPr lang="es-AR" sz="2000" b="1" dirty="0" smtClean="0">
                <a:solidFill>
                  <a:srgbClr val="FFFFFF"/>
                </a:solidFill>
                <a:latin typeface="Sniglet"/>
                <a:ea typeface="Sniglet"/>
                <a:cs typeface="Sniglet"/>
                <a:sym typeface="Sniglet"/>
              </a:rPr>
              <a:t>  de </a:t>
            </a:r>
            <a:r>
              <a:rPr lang="es-AR" sz="2000" b="1" dirty="0" smtClean="0">
                <a:solidFill>
                  <a:srgbClr val="00B050"/>
                </a:solidFill>
                <a:latin typeface="Sniglet"/>
                <a:ea typeface="Sniglet"/>
                <a:cs typeface="Sniglet"/>
                <a:sym typeface="Sniglet"/>
              </a:rPr>
              <a:t>Lector de Código</a:t>
            </a:r>
          </a:p>
          <a:p>
            <a:pPr algn="just">
              <a:buClr>
                <a:srgbClr val="FF0000"/>
              </a:buClr>
              <a:buFont typeface="Wingdings" pitchFamily="2" charset="2"/>
              <a:buChar char="ü"/>
            </a:pPr>
            <a:endParaRPr lang="es-AR" sz="2000" b="1" dirty="0" smtClean="0">
              <a:solidFill>
                <a:srgbClr val="FFFFFF"/>
              </a:solidFill>
              <a:latin typeface="Sniglet"/>
              <a:ea typeface="Sniglet"/>
              <a:cs typeface="Sniglet"/>
              <a:sym typeface="Sniglet"/>
            </a:endParaRPr>
          </a:p>
          <a:p>
            <a:pPr algn="just">
              <a:buClr>
                <a:srgbClr val="FF0000"/>
              </a:buClr>
              <a:buFont typeface="Wingdings" pitchFamily="2" charset="2"/>
              <a:buChar char="ü"/>
            </a:pPr>
            <a:endParaRPr lang="es-ES" sz="2000" b="1" dirty="0" smtClean="0">
              <a:solidFill>
                <a:srgbClr val="FFFFFF"/>
              </a:solidFill>
              <a:latin typeface="Sniglet"/>
              <a:ea typeface="Sniglet"/>
              <a:cs typeface="Sniglet"/>
              <a:sym typeface="Sniglet"/>
            </a:endParaRPr>
          </a:p>
        </p:txBody>
      </p:sp>
      <p:pic>
        <p:nvPicPr>
          <p:cNvPr id="5" name="Picture 2" descr="Resultado de imagen para que es un codigo qr pdf"/>
          <p:cNvPicPr>
            <a:picLocks noChangeAspect="1" noChangeArrowheads="1"/>
          </p:cNvPicPr>
          <p:nvPr/>
        </p:nvPicPr>
        <p:blipFill>
          <a:blip r:embed="rId3"/>
          <a:srcRect/>
          <a:stretch>
            <a:fillRect/>
          </a:stretch>
        </p:blipFill>
        <p:spPr bwMode="auto">
          <a:xfrm>
            <a:off x="500034" y="1357304"/>
            <a:ext cx="1733548" cy="1733549"/>
          </a:xfrm>
          <a:prstGeom prst="rect">
            <a:avLst/>
          </a:prstGeom>
          <a:ln>
            <a:noFill/>
          </a:ln>
          <a:effectLst>
            <a:softEdge rad="112500"/>
          </a:effectLst>
        </p:spPr>
      </p:pic>
      <p:pic>
        <p:nvPicPr>
          <p:cNvPr id="90114" name="Picture 2" descr="Resultado de imagen para codigo de barras"/>
          <p:cNvPicPr>
            <a:picLocks noChangeAspect="1" noChangeArrowheads="1"/>
          </p:cNvPicPr>
          <p:nvPr/>
        </p:nvPicPr>
        <p:blipFill>
          <a:blip r:embed="rId4"/>
          <a:srcRect/>
          <a:stretch>
            <a:fillRect/>
          </a:stretch>
        </p:blipFill>
        <p:spPr bwMode="auto">
          <a:xfrm>
            <a:off x="571472" y="4000510"/>
            <a:ext cx="1402095" cy="849435"/>
          </a:xfrm>
          <a:prstGeom prst="rect">
            <a:avLst/>
          </a:prstGeom>
          <a:noFill/>
        </p:spPr>
      </p:pic>
      <p:sp>
        <p:nvSpPr>
          <p:cNvPr id="7" name="6 Distinto de"/>
          <p:cNvSpPr/>
          <p:nvPr/>
        </p:nvSpPr>
        <p:spPr>
          <a:xfrm>
            <a:off x="785786" y="3286130"/>
            <a:ext cx="928694" cy="428628"/>
          </a:xfrm>
          <a:prstGeom prst="mathNotEqual">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01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 grpId="0"/>
      <p:bldP spid="17" grpId="0"/>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ctrTitle" idx="4294967295"/>
          </p:nvPr>
        </p:nvSpPr>
        <p:spPr>
          <a:xfrm>
            <a:off x="142844" y="197504"/>
            <a:ext cx="9001188" cy="1159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800" dirty="0" smtClean="0"/>
              <a:t>¿Qué </a:t>
            </a:r>
            <a:r>
              <a:rPr lang="en" sz="4800" dirty="0" smtClean="0">
                <a:solidFill>
                  <a:srgbClr val="FF0000"/>
                </a:solidFill>
                <a:latin typeface="Vijaya" pitchFamily="34" charset="0"/>
                <a:cs typeface="Vijaya" pitchFamily="34" charset="0"/>
              </a:rPr>
              <a:t>comunica</a:t>
            </a:r>
            <a:r>
              <a:rPr lang="en" sz="4800" dirty="0" smtClean="0"/>
              <a:t> un Código QR?</a:t>
            </a:r>
            <a:endParaRPr sz="4800" dirty="0"/>
          </a:p>
        </p:txBody>
      </p:sp>
      <p:sp>
        <p:nvSpPr>
          <p:cNvPr id="17" name="16 Rectángulo"/>
          <p:cNvSpPr/>
          <p:nvPr/>
        </p:nvSpPr>
        <p:spPr>
          <a:xfrm>
            <a:off x="1357290" y="1214428"/>
            <a:ext cx="6286512" cy="3785652"/>
          </a:xfrm>
          <a:prstGeom prst="rect">
            <a:avLst/>
          </a:prstGeom>
        </p:spPr>
        <p:txBody>
          <a:bodyPr wrap="square">
            <a:spAutoFit/>
          </a:bodyPr>
          <a:lstStyle/>
          <a:p>
            <a:pPr algn="just">
              <a:lnSpc>
                <a:spcPct val="150000"/>
              </a:lnSpc>
            </a:pPr>
            <a:r>
              <a:rPr lang="es-AR" sz="2000" b="1" dirty="0" smtClean="0">
                <a:solidFill>
                  <a:srgbClr val="FFFFFF"/>
                </a:solidFill>
                <a:latin typeface="Sniglet"/>
                <a:ea typeface="Sniglet"/>
                <a:cs typeface="Sniglet"/>
                <a:sym typeface="Sniglet"/>
              </a:rPr>
              <a:t>Dirección web/URL  (</a:t>
            </a:r>
            <a:r>
              <a:rPr lang="es-ES" sz="2000" b="1" dirty="0" err="1" smtClean="0">
                <a:solidFill>
                  <a:srgbClr val="FFFFFF"/>
                </a:solidFill>
                <a:latin typeface="Sniglet"/>
                <a:ea typeface="Sniglet"/>
                <a:cs typeface="Sniglet"/>
                <a:sym typeface="Sniglet"/>
              </a:rPr>
              <a:t>Youtube</a:t>
            </a:r>
            <a:r>
              <a:rPr lang="es-ES" sz="2000" b="1" dirty="0" smtClean="0">
                <a:solidFill>
                  <a:srgbClr val="FFFFFF"/>
                </a:solidFill>
                <a:latin typeface="Sniglet"/>
                <a:ea typeface="Sniglet"/>
                <a:cs typeface="Sniglet"/>
                <a:sym typeface="Sniglet"/>
              </a:rPr>
              <a:t>,  Redes Sociales, </a:t>
            </a:r>
            <a:r>
              <a:rPr lang="es-ES" sz="2000" b="1" dirty="0" err="1" smtClean="0">
                <a:solidFill>
                  <a:srgbClr val="FFFFFF"/>
                </a:solidFill>
                <a:latin typeface="Sniglet"/>
                <a:ea typeface="Sniglet"/>
                <a:cs typeface="Sniglet"/>
                <a:sym typeface="Sniglet"/>
              </a:rPr>
              <a:t>etc</a:t>
            </a:r>
            <a:r>
              <a:rPr lang="es-ES" sz="2000" b="1" dirty="0" smtClean="0">
                <a:solidFill>
                  <a:srgbClr val="FFFFFF"/>
                </a:solidFill>
                <a:latin typeface="Sniglet"/>
                <a:ea typeface="Sniglet"/>
                <a:cs typeface="Sniglet"/>
                <a:sym typeface="Sniglet"/>
              </a:rPr>
              <a:t>)</a:t>
            </a:r>
          </a:p>
          <a:p>
            <a:pPr algn="just">
              <a:lnSpc>
                <a:spcPct val="150000"/>
              </a:lnSpc>
            </a:pPr>
            <a:r>
              <a:rPr lang="es-AR" sz="2000" b="1" dirty="0" smtClean="0">
                <a:solidFill>
                  <a:srgbClr val="FFFFFF"/>
                </a:solidFill>
                <a:latin typeface="Sniglet"/>
                <a:ea typeface="Sniglet"/>
                <a:cs typeface="Sniglet"/>
                <a:sym typeface="Sniglet"/>
              </a:rPr>
              <a:t>Número de teléfono</a:t>
            </a:r>
          </a:p>
          <a:p>
            <a:pPr algn="just">
              <a:lnSpc>
                <a:spcPct val="150000"/>
              </a:lnSpc>
            </a:pPr>
            <a:r>
              <a:rPr lang="es-AR" sz="2000" b="1" dirty="0" smtClean="0">
                <a:solidFill>
                  <a:srgbClr val="FFFFFF"/>
                </a:solidFill>
                <a:latin typeface="Sniglet"/>
                <a:ea typeface="Sniglet"/>
                <a:cs typeface="Sniglet"/>
                <a:sym typeface="Sniglet"/>
              </a:rPr>
              <a:t>SMS </a:t>
            </a:r>
          </a:p>
          <a:p>
            <a:pPr algn="just">
              <a:lnSpc>
                <a:spcPct val="150000"/>
              </a:lnSpc>
            </a:pPr>
            <a:r>
              <a:rPr lang="es-AR" sz="2000" b="1" dirty="0" smtClean="0">
                <a:solidFill>
                  <a:srgbClr val="FFFFFF"/>
                </a:solidFill>
                <a:latin typeface="Sniglet"/>
                <a:ea typeface="Sniglet"/>
                <a:cs typeface="Sniglet"/>
                <a:sym typeface="Sniglet"/>
              </a:rPr>
              <a:t>Mensaje de correo electrónico</a:t>
            </a:r>
          </a:p>
          <a:p>
            <a:pPr algn="just">
              <a:lnSpc>
                <a:spcPct val="150000"/>
              </a:lnSpc>
            </a:pPr>
            <a:r>
              <a:rPr lang="es-AR" sz="2000" b="1" dirty="0" smtClean="0">
                <a:solidFill>
                  <a:srgbClr val="FFFFFF"/>
                </a:solidFill>
                <a:latin typeface="Sniglet"/>
                <a:ea typeface="Sniglet"/>
                <a:cs typeface="Sniglet"/>
                <a:sym typeface="Sniglet"/>
              </a:rPr>
              <a:t>Datos de contacto  (V-</a:t>
            </a:r>
            <a:r>
              <a:rPr lang="es-AR" sz="2000" b="1" dirty="0" err="1" smtClean="0">
                <a:solidFill>
                  <a:srgbClr val="FFFFFF"/>
                </a:solidFill>
                <a:latin typeface="Sniglet"/>
                <a:ea typeface="Sniglet"/>
                <a:cs typeface="Sniglet"/>
                <a:sym typeface="Sniglet"/>
              </a:rPr>
              <a:t>Card</a:t>
            </a:r>
            <a:r>
              <a:rPr lang="es-AR" sz="2000" b="1" dirty="0" smtClean="0">
                <a:solidFill>
                  <a:srgbClr val="FFFFFF"/>
                </a:solidFill>
                <a:latin typeface="Sniglet"/>
                <a:ea typeface="Sniglet"/>
                <a:cs typeface="Sniglet"/>
                <a:sym typeface="Sniglet"/>
              </a:rPr>
              <a:t> )</a:t>
            </a:r>
          </a:p>
          <a:p>
            <a:pPr algn="just">
              <a:lnSpc>
                <a:spcPct val="150000"/>
              </a:lnSpc>
            </a:pPr>
            <a:r>
              <a:rPr lang="es-AR" sz="2000" b="1" dirty="0" smtClean="0">
                <a:solidFill>
                  <a:srgbClr val="FFFFFF"/>
                </a:solidFill>
                <a:latin typeface="Sniglet"/>
                <a:ea typeface="Sniglet"/>
                <a:cs typeface="Sniglet"/>
                <a:sym typeface="Sniglet"/>
              </a:rPr>
              <a:t>Texto alfanumérico  (texto , números)</a:t>
            </a:r>
          </a:p>
          <a:p>
            <a:pPr algn="just">
              <a:lnSpc>
                <a:spcPct val="150000"/>
              </a:lnSpc>
            </a:pPr>
            <a:r>
              <a:rPr lang="es-ES" sz="2000" b="1" dirty="0" smtClean="0">
                <a:solidFill>
                  <a:srgbClr val="FFFFFF"/>
                </a:solidFill>
                <a:latin typeface="Sniglet"/>
                <a:ea typeface="Sniglet"/>
                <a:cs typeface="Sniglet"/>
                <a:sym typeface="Sniglet"/>
              </a:rPr>
              <a:t>Ubicación - </a:t>
            </a:r>
            <a:r>
              <a:rPr lang="es-ES" sz="2000" b="1" dirty="0" err="1" smtClean="0">
                <a:solidFill>
                  <a:srgbClr val="FFFFFF"/>
                </a:solidFill>
                <a:latin typeface="Sniglet"/>
                <a:ea typeface="Sniglet"/>
                <a:cs typeface="Sniglet"/>
                <a:sym typeface="Sniglet"/>
              </a:rPr>
              <a:t>google</a:t>
            </a:r>
            <a:r>
              <a:rPr lang="es-ES" sz="2000" b="1" dirty="0" smtClean="0">
                <a:solidFill>
                  <a:srgbClr val="FFFFFF"/>
                </a:solidFill>
                <a:latin typeface="Sniglet"/>
                <a:ea typeface="Sniglet"/>
                <a:cs typeface="Sniglet"/>
                <a:sym typeface="Sniglet"/>
              </a:rPr>
              <a:t> </a:t>
            </a:r>
            <a:r>
              <a:rPr lang="es-ES" sz="2000" b="1" dirty="0" err="1" smtClean="0">
                <a:solidFill>
                  <a:srgbClr val="FFFFFF"/>
                </a:solidFill>
                <a:latin typeface="Sniglet"/>
                <a:ea typeface="Sniglet"/>
                <a:cs typeface="Sniglet"/>
                <a:sym typeface="Sniglet"/>
              </a:rPr>
              <a:t>maps</a:t>
            </a:r>
            <a:endParaRPr lang="es-ES" sz="2000" b="1" dirty="0" smtClean="0">
              <a:solidFill>
                <a:srgbClr val="FFFFFF"/>
              </a:solidFill>
              <a:latin typeface="Sniglet"/>
              <a:ea typeface="Sniglet"/>
              <a:cs typeface="Sniglet"/>
              <a:sym typeface="Sniglet"/>
            </a:endParaRPr>
          </a:p>
          <a:p>
            <a:pPr algn="just">
              <a:lnSpc>
                <a:spcPct val="150000"/>
              </a:lnSpc>
            </a:pPr>
            <a:endParaRPr lang="es-AR" sz="2000" b="1" dirty="0" smtClean="0">
              <a:solidFill>
                <a:srgbClr val="FFFFFF"/>
              </a:solidFill>
              <a:latin typeface="Sniglet"/>
              <a:ea typeface="Sniglet"/>
              <a:cs typeface="Sniglet"/>
              <a:sym typeface="Sniglet"/>
            </a:endParaRPr>
          </a:p>
        </p:txBody>
      </p:sp>
      <p:sp>
        <p:nvSpPr>
          <p:cNvPr id="5" name="Shape 334"/>
          <p:cNvSpPr/>
          <p:nvPr/>
        </p:nvSpPr>
        <p:spPr>
          <a:xfrm>
            <a:off x="1000100" y="1357304"/>
            <a:ext cx="285752" cy="214314"/>
          </a:xfrm>
          <a:custGeom>
            <a:avLst/>
            <a:gdLst/>
            <a:ahLst/>
            <a:cxnLst/>
            <a:rect l="0" t="0" r="0" b="0"/>
            <a:pathLst>
              <a:path w="17301" h="17228" extrusionOk="0">
                <a:moveTo>
                  <a:pt x="9295" y="4842"/>
                </a:moveTo>
                <a:lnTo>
                  <a:pt x="9514" y="4891"/>
                </a:lnTo>
                <a:lnTo>
                  <a:pt x="9758" y="4964"/>
                </a:lnTo>
                <a:lnTo>
                  <a:pt x="9539" y="5256"/>
                </a:lnTo>
                <a:lnTo>
                  <a:pt x="9368" y="5548"/>
                </a:lnTo>
                <a:lnTo>
                  <a:pt x="9198" y="5499"/>
                </a:lnTo>
                <a:lnTo>
                  <a:pt x="9174" y="5426"/>
                </a:lnTo>
                <a:lnTo>
                  <a:pt x="9271" y="4940"/>
                </a:lnTo>
                <a:lnTo>
                  <a:pt x="9295" y="4842"/>
                </a:lnTo>
                <a:close/>
                <a:moveTo>
                  <a:pt x="8784" y="4769"/>
                </a:moveTo>
                <a:lnTo>
                  <a:pt x="8882" y="4794"/>
                </a:lnTo>
                <a:lnTo>
                  <a:pt x="8857" y="4891"/>
                </a:lnTo>
                <a:lnTo>
                  <a:pt x="8784" y="5159"/>
                </a:lnTo>
                <a:lnTo>
                  <a:pt x="8736" y="5426"/>
                </a:lnTo>
                <a:lnTo>
                  <a:pt x="8468" y="5426"/>
                </a:lnTo>
                <a:lnTo>
                  <a:pt x="8468" y="5329"/>
                </a:lnTo>
                <a:lnTo>
                  <a:pt x="8419" y="5134"/>
                </a:lnTo>
                <a:lnTo>
                  <a:pt x="8346" y="4964"/>
                </a:lnTo>
                <a:lnTo>
                  <a:pt x="8322" y="4915"/>
                </a:lnTo>
                <a:lnTo>
                  <a:pt x="8249" y="4915"/>
                </a:lnTo>
                <a:lnTo>
                  <a:pt x="8225" y="4940"/>
                </a:lnTo>
                <a:lnTo>
                  <a:pt x="8200" y="4988"/>
                </a:lnTo>
                <a:lnTo>
                  <a:pt x="8200" y="5183"/>
                </a:lnTo>
                <a:lnTo>
                  <a:pt x="8176" y="5378"/>
                </a:lnTo>
                <a:lnTo>
                  <a:pt x="8176" y="5451"/>
                </a:lnTo>
                <a:lnTo>
                  <a:pt x="7957" y="5499"/>
                </a:lnTo>
                <a:lnTo>
                  <a:pt x="7738" y="5597"/>
                </a:lnTo>
                <a:lnTo>
                  <a:pt x="7714" y="5548"/>
                </a:lnTo>
                <a:lnTo>
                  <a:pt x="7641" y="5378"/>
                </a:lnTo>
                <a:lnTo>
                  <a:pt x="7568" y="5207"/>
                </a:lnTo>
                <a:lnTo>
                  <a:pt x="7471" y="5110"/>
                </a:lnTo>
                <a:lnTo>
                  <a:pt x="7373" y="5013"/>
                </a:lnTo>
                <a:lnTo>
                  <a:pt x="7349" y="4988"/>
                </a:lnTo>
                <a:lnTo>
                  <a:pt x="7568" y="4891"/>
                </a:lnTo>
                <a:lnTo>
                  <a:pt x="7641" y="4964"/>
                </a:lnTo>
                <a:lnTo>
                  <a:pt x="7738" y="5013"/>
                </a:lnTo>
                <a:lnTo>
                  <a:pt x="7836" y="5037"/>
                </a:lnTo>
                <a:lnTo>
                  <a:pt x="7933" y="5013"/>
                </a:lnTo>
                <a:lnTo>
                  <a:pt x="8127" y="4915"/>
                </a:lnTo>
                <a:lnTo>
                  <a:pt x="8298" y="4842"/>
                </a:lnTo>
                <a:lnTo>
                  <a:pt x="8492" y="4818"/>
                </a:lnTo>
                <a:lnTo>
                  <a:pt x="8663" y="4794"/>
                </a:lnTo>
                <a:lnTo>
                  <a:pt x="8711" y="4794"/>
                </a:lnTo>
                <a:lnTo>
                  <a:pt x="8784" y="4769"/>
                </a:lnTo>
                <a:close/>
                <a:moveTo>
                  <a:pt x="9879" y="5013"/>
                </a:moveTo>
                <a:lnTo>
                  <a:pt x="10147" y="5159"/>
                </a:lnTo>
                <a:lnTo>
                  <a:pt x="10415" y="5305"/>
                </a:lnTo>
                <a:lnTo>
                  <a:pt x="10196" y="5524"/>
                </a:lnTo>
                <a:lnTo>
                  <a:pt x="9977" y="5743"/>
                </a:lnTo>
                <a:lnTo>
                  <a:pt x="9977" y="5767"/>
                </a:lnTo>
                <a:lnTo>
                  <a:pt x="9928" y="5743"/>
                </a:lnTo>
                <a:lnTo>
                  <a:pt x="9685" y="5645"/>
                </a:lnTo>
                <a:lnTo>
                  <a:pt x="9879" y="5013"/>
                </a:lnTo>
                <a:close/>
                <a:moveTo>
                  <a:pt x="7300" y="5013"/>
                </a:moveTo>
                <a:lnTo>
                  <a:pt x="7300" y="5037"/>
                </a:lnTo>
                <a:lnTo>
                  <a:pt x="7325" y="5183"/>
                </a:lnTo>
                <a:lnTo>
                  <a:pt x="7325" y="5305"/>
                </a:lnTo>
                <a:lnTo>
                  <a:pt x="7373" y="5499"/>
                </a:lnTo>
                <a:lnTo>
                  <a:pt x="7446" y="5670"/>
                </a:lnTo>
                <a:lnTo>
                  <a:pt x="7446" y="5718"/>
                </a:lnTo>
                <a:lnTo>
                  <a:pt x="7203" y="5791"/>
                </a:lnTo>
                <a:lnTo>
                  <a:pt x="7081" y="5524"/>
                </a:lnTo>
                <a:lnTo>
                  <a:pt x="6935" y="5232"/>
                </a:lnTo>
                <a:lnTo>
                  <a:pt x="7106" y="5134"/>
                </a:lnTo>
                <a:lnTo>
                  <a:pt x="7300" y="5013"/>
                </a:lnTo>
                <a:close/>
                <a:moveTo>
                  <a:pt x="10707" y="5475"/>
                </a:moveTo>
                <a:lnTo>
                  <a:pt x="11193" y="5816"/>
                </a:lnTo>
                <a:lnTo>
                  <a:pt x="10999" y="5913"/>
                </a:lnTo>
                <a:lnTo>
                  <a:pt x="10780" y="6010"/>
                </a:lnTo>
                <a:lnTo>
                  <a:pt x="10585" y="6108"/>
                </a:lnTo>
                <a:lnTo>
                  <a:pt x="10390" y="5986"/>
                </a:lnTo>
                <a:lnTo>
                  <a:pt x="10171" y="5864"/>
                </a:lnTo>
                <a:lnTo>
                  <a:pt x="10512" y="5621"/>
                </a:lnTo>
                <a:lnTo>
                  <a:pt x="10707" y="5475"/>
                </a:lnTo>
                <a:close/>
                <a:moveTo>
                  <a:pt x="6692" y="5426"/>
                </a:moveTo>
                <a:lnTo>
                  <a:pt x="6716" y="5572"/>
                </a:lnTo>
                <a:lnTo>
                  <a:pt x="6741" y="5718"/>
                </a:lnTo>
                <a:lnTo>
                  <a:pt x="6838" y="5986"/>
                </a:lnTo>
                <a:lnTo>
                  <a:pt x="6643" y="6156"/>
                </a:lnTo>
                <a:lnTo>
                  <a:pt x="6522" y="5986"/>
                </a:lnTo>
                <a:lnTo>
                  <a:pt x="6351" y="5743"/>
                </a:lnTo>
                <a:lnTo>
                  <a:pt x="6522" y="5572"/>
                </a:lnTo>
                <a:lnTo>
                  <a:pt x="6692" y="5426"/>
                </a:lnTo>
                <a:close/>
                <a:moveTo>
                  <a:pt x="11461" y="6059"/>
                </a:moveTo>
                <a:lnTo>
                  <a:pt x="11607" y="6181"/>
                </a:lnTo>
                <a:lnTo>
                  <a:pt x="11510" y="6181"/>
                </a:lnTo>
                <a:lnTo>
                  <a:pt x="11193" y="6254"/>
                </a:lnTo>
                <a:lnTo>
                  <a:pt x="11047" y="6302"/>
                </a:lnTo>
                <a:lnTo>
                  <a:pt x="10877" y="6375"/>
                </a:lnTo>
                <a:lnTo>
                  <a:pt x="10780" y="6278"/>
                </a:lnTo>
                <a:lnTo>
                  <a:pt x="11096" y="6181"/>
                </a:lnTo>
                <a:lnTo>
                  <a:pt x="11291" y="6132"/>
                </a:lnTo>
                <a:lnTo>
                  <a:pt x="11461" y="6059"/>
                </a:lnTo>
                <a:close/>
                <a:moveTo>
                  <a:pt x="6157" y="5962"/>
                </a:moveTo>
                <a:lnTo>
                  <a:pt x="6230" y="6156"/>
                </a:lnTo>
                <a:lnTo>
                  <a:pt x="6303" y="6302"/>
                </a:lnTo>
                <a:lnTo>
                  <a:pt x="6400" y="6424"/>
                </a:lnTo>
                <a:lnTo>
                  <a:pt x="6181" y="6765"/>
                </a:lnTo>
                <a:lnTo>
                  <a:pt x="6157" y="6716"/>
                </a:lnTo>
                <a:lnTo>
                  <a:pt x="5962" y="6546"/>
                </a:lnTo>
                <a:lnTo>
                  <a:pt x="5840" y="6400"/>
                </a:lnTo>
                <a:lnTo>
                  <a:pt x="5986" y="6181"/>
                </a:lnTo>
                <a:lnTo>
                  <a:pt x="6157" y="5962"/>
                </a:lnTo>
                <a:close/>
                <a:moveTo>
                  <a:pt x="11729" y="6327"/>
                </a:moveTo>
                <a:lnTo>
                  <a:pt x="11923" y="6570"/>
                </a:lnTo>
                <a:lnTo>
                  <a:pt x="12094" y="6862"/>
                </a:lnTo>
                <a:lnTo>
                  <a:pt x="11899" y="6838"/>
                </a:lnTo>
                <a:lnTo>
                  <a:pt x="11704" y="6862"/>
                </a:lnTo>
                <a:lnTo>
                  <a:pt x="11510" y="6886"/>
                </a:lnTo>
                <a:lnTo>
                  <a:pt x="11339" y="6911"/>
                </a:lnTo>
                <a:lnTo>
                  <a:pt x="11145" y="6643"/>
                </a:lnTo>
                <a:lnTo>
                  <a:pt x="11388" y="6594"/>
                </a:lnTo>
                <a:lnTo>
                  <a:pt x="11607" y="6546"/>
                </a:lnTo>
                <a:lnTo>
                  <a:pt x="11680" y="6497"/>
                </a:lnTo>
                <a:lnTo>
                  <a:pt x="11704" y="6448"/>
                </a:lnTo>
                <a:lnTo>
                  <a:pt x="11729" y="6375"/>
                </a:lnTo>
                <a:lnTo>
                  <a:pt x="11729" y="6327"/>
                </a:lnTo>
                <a:close/>
                <a:moveTo>
                  <a:pt x="5646" y="6765"/>
                </a:moveTo>
                <a:lnTo>
                  <a:pt x="5719" y="6838"/>
                </a:lnTo>
                <a:lnTo>
                  <a:pt x="5840" y="7008"/>
                </a:lnTo>
                <a:lnTo>
                  <a:pt x="5913" y="7081"/>
                </a:lnTo>
                <a:lnTo>
                  <a:pt x="6011" y="7130"/>
                </a:lnTo>
                <a:lnTo>
                  <a:pt x="5913" y="7397"/>
                </a:lnTo>
                <a:lnTo>
                  <a:pt x="5670" y="7300"/>
                </a:lnTo>
                <a:lnTo>
                  <a:pt x="5524" y="7276"/>
                </a:lnTo>
                <a:lnTo>
                  <a:pt x="5402" y="7251"/>
                </a:lnTo>
                <a:lnTo>
                  <a:pt x="5524" y="7008"/>
                </a:lnTo>
                <a:lnTo>
                  <a:pt x="5646" y="6765"/>
                </a:lnTo>
                <a:close/>
                <a:moveTo>
                  <a:pt x="12288" y="7276"/>
                </a:moveTo>
                <a:lnTo>
                  <a:pt x="12361" y="7519"/>
                </a:lnTo>
                <a:lnTo>
                  <a:pt x="12410" y="7786"/>
                </a:lnTo>
                <a:lnTo>
                  <a:pt x="12215" y="7689"/>
                </a:lnTo>
                <a:lnTo>
                  <a:pt x="12021" y="7616"/>
                </a:lnTo>
                <a:lnTo>
                  <a:pt x="11802" y="7567"/>
                </a:lnTo>
                <a:lnTo>
                  <a:pt x="11583" y="7543"/>
                </a:lnTo>
                <a:lnTo>
                  <a:pt x="11510" y="7276"/>
                </a:lnTo>
                <a:lnTo>
                  <a:pt x="11680" y="7300"/>
                </a:lnTo>
                <a:lnTo>
                  <a:pt x="11875" y="7300"/>
                </a:lnTo>
                <a:lnTo>
                  <a:pt x="12264" y="7276"/>
                </a:lnTo>
                <a:close/>
                <a:moveTo>
                  <a:pt x="5281" y="7616"/>
                </a:moveTo>
                <a:lnTo>
                  <a:pt x="5548" y="7713"/>
                </a:lnTo>
                <a:lnTo>
                  <a:pt x="5792" y="7811"/>
                </a:lnTo>
                <a:lnTo>
                  <a:pt x="5719" y="8273"/>
                </a:lnTo>
                <a:lnTo>
                  <a:pt x="5256" y="8322"/>
                </a:lnTo>
                <a:lnTo>
                  <a:pt x="5135" y="8322"/>
                </a:lnTo>
                <a:lnTo>
                  <a:pt x="5183" y="7981"/>
                </a:lnTo>
                <a:lnTo>
                  <a:pt x="5281" y="7616"/>
                </a:lnTo>
                <a:close/>
                <a:moveTo>
                  <a:pt x="11656" y="7859"/>
                </a:moveTo>
                <a:lnTo>
                  <a:pt x="11826" y="7932"/>
                </a:lnTo>
                <a:lnTo>
                  <a:pt x="12069" y="8054"/>
                </a:lnTo>
                <a:lnTo>
                  <a:pt x="12191" y="8103"/>
                </a:lnTo>
                <a:lnTo>
                  <a:pt x="12337" y="8151"/>
                </a:lnTo>
                <a:lnTo>
                  <a:pt x="12386" y="8151"/>
                </a:lnTo>
                <a:lnTo>
                  <a:pt x="12459" y="8127"/>
                </a:lnTo>
                <a:lnTo>
                  <a:pt x="12459" y="8516"/>
                </a:lnTo>
                <a:lnTo>
                  <a:pt x="12264" y="8395"/>
                </a:lnTo>
                <a:lnTo>
                  <a:pt x="11972" y="8249"/>
                </a:lnTo>
                <a:lnTo>
                  <a:pt x="11826" y="8200"/>
                </a:lnTo>
                <a:lnTo>
                  <a:pt x="11680" y="8176"/>
                </a:lnTo>
                <a:lnTo>
                  <a:pt x="11656" y="7859"/>
                </a:lnTo>
                <a:close/>
                <a:moveTo>
                  <a:pt x="11680" y="8468"/>
                </a:moveTo>
                <a:lnTo>
                  <a:pt x="11777" y="8589"/>
                </a:lnTo>
                <a:lnTo>
                  <a:pt x="11899" y="8662"/>
                </a:lnTo>
                <a:lnTo>
                  <a:pt x="12191" y="8857"/>
                </a:lnTo>
                <a:lnTo>
                  <a:pt x="12337" y="8954"/>
                </a:lnTo>
                <a:lnTo>
                  <a:pt x="12118" y="8979"/>
                </a:lnTo>
                <a:lnTo>
                  <a:pt x="11875" y="8954"/>
                </a:lnTo>
                <a:lnTo>
                  <a:pt x="11631" y="8954"/>
                </a:lnTo>
                <a:lnTo>
                  <a:pt x="11656" y="8711"/>
                </a:lnTo>
                <a:lnTo>
                  <a:pt x="11680" y="8468"/>
                </a:lnTo>
                <a:close/>
                <a:moveTo>
                  <a:pt x="5694" y="8735"/>
                </a:moveTo>
                <a:lnTo>
                  <a:pt x="5694" y="8954"/>
                </a:lnTo>
                <a:lnTo>
                  <a:pt x="5719" y="9198"/>
                </a:lnTo>
                <a:lnTo>
                  <a:pt x="5427" y="9222"/>
                </a:lnTo>
                <a:lnTo>
                  <a:pt x="5159" y="9271"/>
                </a:lnTo>
                <a:lnTo>
                  <a:pt x="5110" y="9003"/>
                </a:lnTo>
                <a:lnTo>
                  <a:pt x="5110" y="8760"/>
                </a:lnTo>
                <a:lnTo>
                  <a:pt x="5402" y="8760"/>
                </a:lnTo>
                <a:lnTo>
                  <a:pt x="5694" y="8735"/>
                </a:lnTo>
                <a:close/>
                <a:moveTo>
                  <a:pt x="5208" y="9514"/>
                </a:moveTo>
                <a:lnTo>
                  <a:pt x="5792" y="9563"/>
                </a:lnTo>
                <a:lnTo>
                  <a:pt x="5840" y="9757"/>
                </a:lnTo>
                <a:lnTo>
                  <a:pt x="5913" y="9952"/>
                </a:lnTo>
                <a:lnTo>
                  <a:pt x="5354" y="9952"/>
                </a:lnTo>
                <a:lnTo>
                  <a:pt x="5256" y="9733"/>
                </a:lnTo>
                <a:lnTo>
                  <a:pt x="5208" y="9514"/>
                </a:lnTo>
                <a:close/>
                <a:moveTo>
                  <a:pt x="11583" y="9222"/>
                </a:moveTo>
                <a:lnTo>
                  <a:pt x="11680" y="9271"/>
                </a:lnTo>
                <a:lnTo>
                  <a:pt x="11777" y="9319"/>
                </a:lnTo>
                <a:lnTo>
                  <a:pt x="11996" y="9368"/>
                </a:lnTo>
                <a:lnTo>
                  <a:pt x="12167" y="9392"/>
                </a:lnTo>
                <a:lnTo>
                  <a:pt x="12386" y="9392"/>
                </a:lnTo>
                <a:lnTo>
                  <a:pt x="12288" y="9782"/>
                </a:lnTo>
                <a:lnTo>
                  <a:pt x="12167" y="10147"/>
                </a:lnTo>
                <a:lnTo>
                  <a:pt x="12142" y="10098"/>
                </a:lnTo>
                <a:lnTo>
                  <a:pt x="12118" y="10049"/>
                </a:lnTo>
                <a:lnTo>
                  <a:pt x="12021" y="9952"/>
                </a:lnTo>
                <a:lnTo>
                  <a:pt x="11777" y="9830"/>
                </a:lnTo>
                <a:lnTo>
                  <a:pt x="11607" y="9757"/>
                </a:lnTo>
                <a:lnTo>
                  <a:pt x="11437" y="9684"/>
                </a:lnTo>
                <a:lnTo>
                  <a:pt x="11510" y="9465"/>
                </a:lnTo>
                <a:lnTo>
                  <a:pt x="11583" y="9222"/>
                </a:lnTo>
                <a:close/>
                <a:moveTo>
                  <a:pt x="11339" y="9952"/>
                </a:moveTo>
                <a:lnTo>
                  <a:pt x="11461" y="10025"/>
                </a:lnTo>
                <a:lnTo>
                  <a:pt x="11607" y="10122"/>
                </a:lnTo>
                <a:lnTo>
                  <a:pt x="11850" y="10268"/>
                </a:lnTo>
                <a:lnTo>
                  <a:pt x="11972" y="10293"/>
                </a:lnTo>
                <a:lnTo>
                  <a:pt x="12118" y="10293"/>
                </a:lnTo>
                <a:lnTo>
                  <a:pt x="11996" y="10512"/>
                </a:lnTo>
                <a:lnTo>
                  <a:pt x="11875" y="10731"/>
                </a:lnTo>
                <a:lnTo>
                  <a:pt x="11753" y="10609"/>
                </a:lnTo>
                <a:lnTo>
                  <a:pt x="11656" y="10487"/>
                </a:lnTo>
                <a:lnTo>
                  <a:pt x="11510" y="10390"/>
                </a:lnTo>
                <a:lnTo>
                  <a:pt x="11364" y="10317"/>
                </a:lnTo>
                <a:lnTo>
                  <a:pt x="11266" y="10293"/>
                </a:lnTo>
                <a:lnTo>
                  <a:pt x="11169" y="10268"/>
                </a:lnTo>
                <a:lnTo>
                  <a:pt x="11339" y="9952"/>
                </a:lnTo>
                <a:close/>
                <a:moveTo>
                  <a:pt x="6132" y="10341"/>
                </a:moveTo>
                <a:lnTo>
                  <a:pt x="6327" y="10585"/>
                </a:lnTo>
                <a:lnTo>
                  <a:pt x="6059" y="10658"/>
                </a:lnTo>
                <a:lnTo>
                  <a:pt x="5792" y="10755"/>
                </a:lnTo>
                <a:lnTo>
                  <a:pt x="5670" y="10560"/>
                </a:lnTo>
                <a:lnTo>
                  <a:pt x="5548" y="10366"/>
                </a:lnTo>
                <a:lnTo>
                  <a:pt x="5548" y="10366"/>
                </a:lnTo>
                <a:lnTo>
                  <a:pt x="5840" y="10390"/>
                </a:lnTo>
                <a:lnTo>
                  <a:pt x="5986" y="10390"/>
                </a:lnTo>
                <a:lnTo>
                  <a:pt x="6132" y="10341"/>
                </a:lnTo>
                <a:close/>
                <a:moveTo>
                  <a:pt x="8663" y="5986"/>
                </a:moveTo>
                <a:lnTo>
                  <a:pt x="8857" y="6010"/>
                </a:lnTo>
                <a:lnTo>
                  <a:pt x="9076" y="6059"/>
                </a:lnTo>
                <a:lnTo>
                  <a:pt x="9490" y="6181"/>
                </a:lnTo>
                <a:lnTo>
                  <a:pt x="9855" y="6327"/>
                </a:lnTo>
                <a:lnTo>
                  <a:pt x="10123" y="6473"/>
                </a:lnTo>
                <a:lnTo>
                  <a:pt x="10342" y="6643"/>
                </a:lnTo>
                <a:lnTo>
                  <a:pt x="10561" y="6813"/>
                </a:lnTo>
                <a:lnTo>
                  <a:pt x="10731" y="7032"/>
                </a:lnTo>
                <a:lnTo>
                  <a:pt x="10877" y="7251"/>
                </a:lnTo>
                <a:lnTo>
                  <a:pt x="10999" y="7494"/>
                </a:lnTo>
                <a:lnTo>
                  <a:pt x="11096" y="7762"/>
                </a:lnTo>
                <a:lnTo>
                  <a:pt x="11145" y="8054"/>
                </a:lnTo>
                <a:lnTo>
                  <a:pt x="11193" y="8297"/>
                </a:lnTo>
                <a:lnTo>
                  <a:pt x="11193" y="8565"/>
                </a:lnTo>
                <a:lnTo>
                  <a:pt x="11169" y="8833"/>
                </a:lnTo>
                <a:lnTo>
                  <a:pt x="11120" y="9076"/>
                </a:lnTo>
                <a:lnTo>
                  <a:pt x="11072" y="9319"/>
                </a:lnTo>
                <a:lnTo>
                  <a:pt x="10974" y="9538"/>
                </a:lnTo>
                <a:lnTo>
                  <a:pt x="10853" y="9757"/>
                </a:lnTo>
                <a:lnTo>
                  <a:pt x="10731" y="9976"/>
                </a:lnTo>
                <a:lnTo>
                  <a:pt x="10561" y="10171"/>
                </a:lnTo>
                <a:lnTo>
                  <a:pt x="10390" y="10341"/>
                </a:lnTo>
                <a:lnTo>
                  <a:pt x="10220" y="10512"/>
                </a:lnTo>
                <a:lnTo>
                  <a:pt x="10001" y="10658"/>
                </a:lnTo>
                <a:lnTo>
                  <a:pt x="9782" y="10779"/>
                </a:lnTo>
                <a:lnTo>
                  <a:pt x="9563" y="10877"/>
                </a:lnTo>
                <a:lnTo>
                  <a:pt x="9320" y="10974"/>
                </a:lnTo>
                <a:lnTo>
                  <a:pt x="9052" y="11023"/>
                </a:lnTo>
                <a:lnTo>
                  <a:pt x="8833" y="11047"/>
                </a:lnTo>
                <a:lnTo>
                  <a:pt x="8590" y="11071"/>
                </a:lnTo>
                <a:lnTo>
                  <a:pt x="8371" y="11047"/>
                </a:lnTo>
                <a:lnTo>
                  <a:pt x="8127" y="10998"/>
                </a:lnTo>
                <a:lnTo>
                  <a:pt x="7908" y="10950"/>
                </a:lnTo>
                <a:lnTo>
                  <a:pt x="7714" y="10877"/>
                </a:lnTo>
                <a:lnTo>
                  <a:pt x="7495" y="10779"/>
                </a:lnTo>
                <a:lnTo>
                  <a:pt x="7300" y="10658"/>
                </a:lnTo>
                <a:lnTo>
                  <a:pt x="7130" y="10536"/>
                </a:lnTo>
                <a:lnTo>
                  <a:pt x="6960" y="10390"/>
                </a:lnTo>
                <a:lnTo>
                  <a:pt x="6814" y="10220"/>
                </a:lnTo>
                <a:lnTo>
                  <a:pt x="6668" y="10049"/>
                </a:lnTo>
                <a:lnTo>
                  <a:pt x="6546" y="9855"/>
                </a:lnTo>
                <a:lnTo>
                  <a:pt x="6449" y="9660"/>
                </a:lnTo>
                <a:lnTo>
                  <a:pt x="6351" y="9441"/>
                </a:lnTo>
                <a:lnTo>
                  <a:pt x="6303" y="9222"/>
                </a:lnTo>
                <a:lnTo>
                  <a:pt x="6254" y="8979"/>
                </a:lnTo>
                <a:lnTo>
                  <a:pt x="6230" y="8735"/>
                </a:lnTo>
                <a:lnTo>
                  <a:pt x="6254" y="8468"/>
                </a:lnTo>
                <a:lnTo>
                  <a:pt x="6254" y="8224"/>
                </a:lnTo>
                <a:lnTo>
                  <a:pt x="6303" y="7981"/>
                </a:lnTo>
                <a:lnTo>
                  <a:pt x="6376" y="7738"/>
                </a:lnTo>
                <a:lnTo>
                  <a:pt x="6449" y="7519"/>
                </a:lnTo>
                <a:lnTo>
                  <a:pt x="6546" y="7300"/>
                </a:lnTo>
                <a:lnTo>
                  <a:pt x="6668" y="7057"/>
                </a:lnTo>
                <a:lnTo>
                  <a:pt x="6814" y="6838"/>
                </a:lnTo>
                <a:lnTo>
                  <a:pt x="6984" y="6667"/>
                </a:lnTo>
                <a:lnTo>
                  <a:pt x="7154" y="6521"/>
                </a:lnTo>
                <a:lnTo>
                  <a:pt x="7373" y="6400"/>
                </a:lnTo>
                <a:lnTo>
                  <a:pt x="7592" y="6302"/>
                </a:lnTo>
                <a:lnTo>
                  <a:pt x="7811" y="6205"/>
                </a:lnTo>
                <a:lnTo>
                  <a:pt x="8079" y="6156"/>
                </a:lnTo>
                <a:lnTo>
                  <a:pt x="8127" y="6132"/>
                </a:lnTo>
                <a:lnTo>
                  <a:pt x="8176" y="6108"/>
                </a:lnTo>
                <a:lnTo>
                  <a:pt x="8225" y="6059"/>
                </a:lnTo>
                <a:lnTo>
                  <a:pt x="8249" y="6010"/>
                </a:lnTo>
                <a:lnTo>
                  <a:pt x="8444" y="5986"/>
                </a:lnTo>
                <a:close/>
                <a:moveTo>
                  <a:pt x="6643" y="10877"/>
                </a:moveTo>
                <a:lnTo>
                  <a:pt x="6814" y="11023"/>
                </a:lnTo>
                <a:lnTo>
                  <a:pt x="7008" y="11144"/>
                </a:lnTo>
                <a:lnTo>
                  <a:pt x="6765" y="11315"/>
                </a:lnTo>
                <a:lnTo>
                  <a:pt x="6522" y="11461"/>
                </a:lnTo>
                <a:lnTo>
                  <a:pt x="6497" y="11485"/>
                </a:lnTo>
                <a:lnTo>
                  <a:pt x="6303" y="11290"/>
                </a:lnTo>
                <a:lnTo>
                  <a:pt x="6108" y="11120"/>
                </a:lnTo>
                <a:lnTo>
                  <a:pt x="6327" y="10998"/>
                </a:lnTo>
                <a:lnTo>
                  <a:pt x="6643" y="10877"/>
                </a:lnTo>
                <a:close/>
                <a:moveTo>
                  <a:pt x="11047" y="10414"/>
                </a:moveTo>
                <a:lnTo>
                  <a:pt x="11169" y="10560"/>
                </a:lnTo>
                <a:lnTo>
                  <a:pt x="11388" y="10755"/>
                </a:lnTo>
                <a:lnTo>
                  <a:pt x="11607" y="10974"/>
                </a:lnTo>
                <a:lnTo>
                  <a:pt x="11656" y="11071"/>
                </a:lnTo>
                <a:lnTo>
                  <a:pt x="11461" y="11315"/>
                </a:lnTo>
                <a:lnTo>
                  <a:pt x="11242" y="11534"/>
                </a:lnTo>
                <a:lnTo>
                  <a:pt x="10999" y="11728"/>
                </a:lnTo>
                <a:lnTo>
                  <a:pt x="10731" y="11899"/>
                </a:lnTo>
                <a:lnTo>
                  <a:pt x="10707" y="11801"/>
                </a:lnTo>
                <a:lnTo>
                  <a:pt x="10682" y="11680"/>
                </a:lnTo>
                <a:lnTo>
                  <a:pt x="10585" y="11485"/>
                </a:lnTo>
                <a:lnTo>
                  <a:pt x="10463" y="11315"/>
                </a:lnTo>
                <a:lnTo>
                  <a:pt x="10317" y="11144"/>
                </a:lnTo>
                <a:lnTo>
                  <a:pt x="10634" y="10901"/>
                </a:lnTo>
                <a:lnTo>
                  <a:pt x="10707" y="11217"/>
                </a:lnTo>
                <a:lnTo>
                  <a:pt x="10731" y="11485"/>
                </a:lnTo>
                <a:lnTo>
                  <a:pt x="10780" y="11607"/>
                </a:lnTo>
                <a:lnTo>
                  <a:pt x="10828" y="11704"/>
                </a:lnTo>
                <a:lnTo>
                  <a:pt x="10853" y="11753"/>
                </a:lnTo>
                <a:lnTo>
                  <a:pt x="10926" y="11753"/>
                </a:lnTo>
                <a:lnTo>
                  <a:pt x="10950" y="11704"/>
                </a:lnTo>
                <a:lnTo>
                  <a:pt x="10999" y="11607"/>
                </a:lnTo>
                <a:lnTo>
                  <a:pt x="10974" y="11485"/>
                </a:lnTo>
                <a:lnTo>
                  <a:pt x="10926" y="11242"/>
                </a:lnTo>
                <a:lnTo>
                  <a:pt x="10828" y="11023"/>
                </a:lnTo>
                <a:lnTo>
                  <a:pt x="10731" y="10828"/>
                </a:lnTo>
                <a:lnTo>
                  <a:pt x="10901" y="10633"/>
                </a:lnTo>
                <a:lnTo>
                  <a:pt x="11047" y="10414"/>
                </a:lnTo>
                <a:close/>
                <a:moveTo>
                  <a:pt x="7252" y="11290"/>
                </a:moveTo>
                <a:lnTo>
                  <a:pt x="7446" y="11363"/>
                </a:lnTo>
                <a:lnTo>
                  <a:pt x="7641" y="11461"/>
                </a:lnTo>
                <a:lnTo>
                  <a:pt x="7568" y="11534"/>
                </a:lnTo>
                <a:lnTo>
                  <a:pt x="7422" y="11753"/>
                </a:lnTo>
                <a:lnTo>
                  <a:pt x="7276" y="11947"/>
                </a:lnTo>
                <a:lnTo>
                  <a:pt x="7033" y="11826"/>
                </a:lnTo>
                <a:lnTo>
                  <a:pt x="6789" y="11680"/>
                </a:lnTo>
                <a:lnTo>
                  <a:pt x="6911" y="11607"/>
                </a:lnTo>
                <a:lnTo>
                  <a:pt x="7033" y="11509"/>
                </a:lnTo>
                <a:lnTo>
                  <a:pt x="7252" y="11290"/>
                </a:lnTo>
                <a:close/>
                <a:moveTo>
                  <a:pt x="7908" y="11534"/>
                </a:moveTo>
                <a:lnTo>
                  <a:pt x="8200" y="11582"/>
                </a:lnTo>
                <a:lnTo>
                  <a:pt x="8127" y="11923"/>
                </a:lnTo>
                <a:lnTo>
                  <a:pt x="8127" y="12093"/>
                </a:lnTo>
                <a:lnTo>
                  <a:pt x="8127" y="12264"/>
                </a:lnTo>
                <a:lnTo>
                  <a:pt x="7884" y="12191"/>
                </a:lnTo>
                <a:lnTo>
                  <a:pt x="7641" y="12118"/>
                </a:lnTo>
                <a:lnTo>
                  <a:pt x="7738" y="11947"/>
                </a:lnTo>
                <a:lnTo>
                  <a:pt x="7811" y="11753"/>
                </a:lnTo>
                <a:lnTo>
                  <a:pt x="7908" y="11534"/>
                </a:lnTo>
                <a:close/>
                <a:moveTo>
                  <a:pt x="10123" y="11266"/>
                </a:moveTo>
                <a:lnTo>
                  <a:pt x="10244" y="11631"/>
                </a:lnTo>
                <a:lnTo>
                  <a:pt x="10317" y="11850"/>
                </a:lnTo>
                <a:lnTo>
                  <a:pt x="10342" y="11972"/>
                </a:lnTo>
                <a:lnTo>
                  <a:pt x="10390" y="12069"/>
                </a:lnTo>
                <a:lnTo>
                  <a:pt x="10147" y="12191"/>
                </a:lnTo>
                <a:lnTo>
                  <a:pt x="9879" y="12264"/>
                </a:lnTo>
                <a:lnTo>
                  <a:pt x="9904" y="12093"/>
                </a:lnTo>
                <a:lnTo>
                  <a:pt x="9928" y="11923"/>
                </a:lnTo>
                <a:lnTo>
                  <a:pt x="9928" y="11655"/>
                </a:lnTo>
                <a:lnTo>
                  <a:pt x="9904" y="11388"/>
                </a:lnTo>
                <a:lnTo>
                  <a:pt x="10123" y="11266"/>
                </a:lnTo>
                <a:close/>
                <a:moveTo>
                  <a:pt x="8833" y="11631"/>
                </a:moveTo>
                <a:lnTo>
                  <a:pt x="8760" y="11850"/>
                </a:lnTo>
                <a:lnTo>
                  <a:pt x="8736" y="12045"/>
                </a:lnTo>
                <a:lnTo>
                  <a:pt x="8687" y="12337"/>
                </a:lnTo>
                <a:lnTo>
                  <a:pt x="8517" y="12337"/>
                </a:lnTo>
                <a:lnTo>
                  <a:pt x="8541" y="11972"/>
                </a:lnTo>
                <a:lnTo>
                  <a:pt x="8541" y="11801"/>
                </a:lnTo>
                <a:lnTo>
                  <a:pt x="8541" y="11631"/>
                </a:lnTo>
                <a:close/>
                <a:moveTo>
                  <a:pt x="9660" y="11485"/>
                </a:moveTo>
                <a:lnTo>
                  <a:pt x="9612" y="11801"/>
                </a:lnTo>
                <a:lnTo>
                  <a:pt x="9563" y="12069"/>
                </a:lnTo>
                <a:lnTo>
                  <a:pt x="9539" y="12191"/>
                </a:lnTo>
                <a:lnTo>
                  <a:pt x="9563" y="12312"/>
                </a:lnTo>
                <a:lnTo>
                  <a:pt x="9174" y="12361"/>
                </a:lnTo>
                <a:lnTo>
                  <a:pt x="9149" y="12361"/>
                </a:lnTo>
                <a:lnTo>
                  <a:pt x="9149" y="12166"/>
                </a:lnTo>
                <a:lnTo>
                  <a:pt x="9174" y="11874"/>
                </a:lnTo>
                <a:lnTo>
                  <a:pt x="9174" y="11582"/>
                </a:lnTo>
                <a:lnTo>
                  <a:pt x="9222" y="11582"/>
                </a:lnTo>
                <a:lnTo>
                  <a:pt x="9441" y="11534"/>
                </a:lnTo>
                <a:lnTo>
                  <a:pt x="9660" y="11485"/>
                </a:lnTo>
                <a:close/>
                <a:moveTo>
                  <a:pt x="8517" y="4258"/>
                </a:moveTo>
                <a:lnTo>
                  <a:pt x="8225" y="4307"/>
                </a:lnTo>
                <a:lnTo>
                  <a:pt x="7957" y="4404"/>
                </a:lnTo>
                <a:lnTo>
                  <a:pt x="7690" y="4429"/>
                </a:lnTo>
                <a:lnTo>
                  <a:pt x="7422" y="4502"/>
                </a:lnTo>
                <a:lnTo>
                  <a:pt x="7154" y="4623"/>
                </a:lnTo>
                <a:lnTo>
                  <a:pt x="6911" y="4745"/>
                </a:lnTo>
                <a:lnTo>
                  <a:pt x="6668" y="4915"/>
                </a:lnTo>
                <a:lnTo>
                  <a:pt x="6424" y="5110"/>
                </a:lnTo>
                <a:lnTo>
                  <a:pt x="6205" y="5329"/>
                </a:lnTo>
                <a:lnTo>
                  <a:pt x="6011" y="5548"/>
                </a:lnTo>
                <a:lnTo>
                  <a:pt x="5792" y="5791"/>
                </a:lnTo>
                <a:lnTo>
                  <a:pt x="5621" y="6035"/>
                </a:lnTo>
                <a:lnTo>
                  <a:pt x="5281" y="6546"/>
                </a:lnTo>
                <a:lnTo>
                  <a:pt x="5013" y="7057"/>
                </a:lnTo>
                <a:lnTo>
                  <a:pt x="4818" y="7543"/>
                </a:lnTo>
                <a:lnTo>
                  <a:pt x="4697" y="7932"/>
                </a:lnTo>
                <a:lnTo>
                  <a:pt x="4648" y="8297"/>
                </a:lnTo>
                <a:lnTo>
                  <a:pt x="4624" y="8662"/>
                </a:lnTo>
                <a:lnTo>
                  <a:pt x="4624" y="9027"/>
                </a:lnTo>
                <a:lnTo>
                  <a:pt x="4672" y="9392"/>
                </a:lnTo>
                <a:lnTo>
                  <a:pt x="4745" y="9757"/>
                </a:lnTo>
                <a:lnTo>
                  <a:pt x="4867" y="10098"/>
                </a:lnTo>
                <a:lnTo>
                  <a:pt x="5013" y="10414"/>
                </a:lnTo>
                <a:lnTo>
                  <a:pt x="5183" y="10731"/>
                </a:lnTo>
                <a:lnTo>
                  <a:pt x="5402" y="11047"/>
                </a:lnTo>
                <a:lnTo>
                  <a:pt x="5621" y="11315"/>
                </a:lnTo>
                <a:lnTo>
                  <a:pt x="5889" y="11582"/>
                </a:lnTo>
                <a:lnTo>
                  <a:pt x="6157" y="11826"/>
                </a:lnTo>
                <a:lnTo>
                  <a:pt x="6449" y="12069"/>
                </a:lnTo>
                <a:lnTo>
                  <a:pt x="6765" y="12264"/>
                </a:lnTo>
                <a:lnTo>
                  <a:pt x="7106" y="12434"/>
                </a:lnTo>
                <a:lnTo>
                  <a:pt x="7446" y="12580"/>
                </a:lnTo>
                <a:lnTo>
                  <a:pt x="7787" y="12677"/>
                </a:lnTo>
                <a:lnTo>
                  <a:pt x="8127" y="12775"/>
                </a:lnTo>
                <a:lnTo>
                  <a:pt x="8492" y="12823"/>
                </a:lnTo>
                <a:lnTo>
                  <a:pt x="8833" y="12848"/>
                </a:lnTo>
                <a:lnTo>
                  <a:pt x="9174" y="12872"/>
                </a:lnTo>
                <a:lnTo>
                  <a:pt x="9539" y="12823"/>
                </a:lnTo>
                <a:lnTo>
                  <a:pt x="9879" y="12775"/>
                </a:lnTo>
                <a:lnTo>
                  <a:pt x="10196" y="12702"/>
                </a:lnTo>
                <a:lnTo>
                  <a:pt x="10536" y="12580"/>
                </a:lnTo>
                <a:lnTo>
                  <a:pt x="10828" y="12434"/>
                </a:lnTo>
                <a:lnTo>
                  <a:pt x="11145" y="12264"/>
                </a:lnTo>
                <a:lnTo>
                  <a:pt x="11412" y="12045"/>
                </a:lnTo>
                <a:lnTo>
                  <a:pt x="11680" y="11826"/>
                </a:lnTo>
                <a:lnTo>
                  <a:pt x="11923" y="11558"/>
                </a:lnTo>
                <a:lnTo>
                  <a:pt x="12167" y="11266"/>
                </a:lnTo>
                <a:lnTo>
                  <a:pt x="12337" y="10974"/>
                </a:lnTo>
                <a:lnTo>
                  <a:pt x="12507" y="10658"/>
                </a:lnTo>
                <a:lnTo>
                  <a:pt x="12653" y="10317"/>
                </a:lnTo>
                <a:lnTo>
                  <a:pt x="12775" y="9976"/>
                </a:lnTo>
                <a:lnTo>
                  <a:pt x="12872" y="9611"/>
                </a:lnTo>
                <a:lnTo>
                  <a:pt x="12921" y="9246"/>
                </a:lnTo>
                <a:lnTo>
                  <a:pt x="12970" y="8881"/>
                </a:lnTo>
                <a:lnTo>
                  <a:pt x="12994" y="8516"/>
                </a:lnTo>
                <a:lnTo>
                  <a:pt x="12970" y="8151"/>
                </a:lnTo>
                <a:lnTo>
                  <a:pt x="12945" y="7786"/>
                </a:lnTo>
                <a:lnTo>
                  <a:pt x="12872" y="7446"/>
                </a:lnTo>
                <a:lnTo>
                  <a:pt x="12751" y="7105"/>
                </a:lnTo>
                <a:lnTo>
                  <a:pt x="12629" y="6765"/>
                </a:lnTo>
                <a:lnTo>
                  <a:pt x="12459" y="6448"/>
                </a:lnTo>
                <a:lnTo>
                  <a:pt x="12264" y="6156"/>
                </a:lnTo>
                <a:lnTo>
                  <a:pt x="12045" y="5864"/>
                </a:lnTo>
                <a:lnTo>
                  <a:pt x="11656" y="5499"/>
                </a:lnTo>
                <a:lnTo>
                  <a:pt x="11193" y="5134"/>
                </a:lnTo>
                <a:lnTo>
                  <a:pt x="10950" y="4964"/>
                </a:lnTo>
                <a:lnTo>
                  <a:pt x="10707" y="4818"/>
                </a:lnTo>
                <a:lnTo>
                  <a:pt x="10439" y="4672"/>
                </a:lnTo>
                <a:lnTo>
                  <a:pt x="10171" y="4550"/>
                </a:lnTo>
                <a:lnTo>
                  <a:pt x="9904" y="4453"/>
                </a:lnTo>
                <a:lnTo>
                  <a:pt x="9636" y="4356"/>
                </a:lnTo>
                <a:lnTo>
                  <a:pt x="9344" y="4307"/>
                </a:lnTo>
                <a:lnTo>
                  <a:pt x="9076" y="4258"/>
                </a:lnTo>
                <a:close/>
                <a:moveTo>
                  <a:pt x="7519" y="487"/>
                </a:moveTo>
                <a:lnTo>
                  <a:pt x="7787" y="511"/>
                </a:lnTo>
                <a:lnTo>
                  <a:pt x="8590" y="511"/>
                </a:lnTo>
                <a:lnTo>
                  <a:pt x="9271" y="560"/>
                </a:lnTo>
                <a:lnTo>
                  <a:pt x="9612" y="584"/>
                </a:lnTo>
                <a:lnTo>
                  <a:pt x="9952" y="584"/>
                </a:lnTo>
                <a:lnTo>
                  <a:pt x="9928" y="779"/>
                </a:lnTo>
                <a:lnTo>
                  <a:pt x="9952" y="949"/>
                </a:lnTo>
                <a:lnTo>
                  <a:pt x="9636" y="852"/>
                </a:lnTo>
                <a:lnTo>
                  <a:pt x="9466" y="827"/>
                </a:lnTo>
                <a:lnTo>
                  <a:pt x="9295" y="803"/>
                </a:lnTo>
                <a:lnTo>
                  <a:pt x="9149" y="803"/>
                </a:lnTo>
                <a:lnTo>
                  <a:pt x="9003" y="852"/>
                </a:lnTo>
                <a:lnTo>
                  <a:pt x="8857" y="900"/>
                </a:lnTo>
                <a:lnTo>
                  <a:pt x="8736" y="998"/>
                </a:lnTo>
                <a:lnTo>
                  <a:pt x="8711" y="1046"/>
                </a:lnTo>
                <a:lnTo>
                  <a:pt x="8711" y="1095"/>
                </a:lnTo>
                <a:lnTo>
                  <a:pt x="8760" y="1119"/>
                </a:lnTo>
                <a:lnTo>
                  <a:pt x="8784" y="1144"/>
                </a:lnTo>
                <a:lnTo>
                  <a:pt x="9125" y="1144"/>
                </a:lnTo>
                <a:lnTo>
                  <a:pt x="9417" y="1168"/>
                </a:lnTo>
                <a:lnTo>
                  <a:pt x="9709" y="1241"/>
                </a:lnTo>
                <a:lnTo>
                  <a:pt x="10001" y="1363"/>
                </a:lnTo>
                <a:lnTo>
                  <a:pt x="10025" y="1533"/>
                </a:lnTo>
                <a:lnTo>
                  <a:pt x="10025" y="1533"/>
                </a:lnTo>
                <a:lnTo>
                  <a:pt x="9782" y="1509"/>
                </a:lnTo>
                <a:lnTo>
                  <a:pt x="9076" y="1484"/>
                </a:lnTo>
                <a:lnTo>
                  <a:pt x="8833" y="1436"/>
                </a:lnTo>
                <a:lnTo>
                  <a:pt x="8711" y="1460"/>
                </a:lnTo>
                <a:lnTo>
                  <a:pt x="8590" y="1509"/>
                </a:lnTo>
                <a:lnTo>
                  <a:pt x="8541" y="1557"/>
                </a:lnTo>
                <a:lnTo>
                  <a:pt x="8541" y="1606"/>
                </a:lnTo>
                <a:lnTo>
                  <a:pt x="8614" y="1703"/>
                </a:lnTo>
                <a:lnTo>
                  <a:pt x="8687" y="1801"/>
                </a:lnTo>
                <a:lnTo>
                  <a:pt x="8809" y="1849"/>
                </a:lnTo>
                <a:lnTo>
                  <a:pt x="8930" y="1898"/>
                </a:lnTo>
                <a:lnTo>
                  <a:pt x="9174" y="1922"/>
                </a:lnTo>
                <a:lnTo>
                  <a:pt x="9417" y="1947"/>
                </a:lnTo>
                <a:lnTo>
                  <a:pt x="9733" y="1995"/>
                </a:lnTo>
                <a:lnTo>
                  <a:pt x="10098" y="2044"/>
                </a:lnTo>
                <a:lnTo>
                  <a:pt x="10147" y="2409"/>
                </a:lnTo>
                <a:lnTo>
                  <a:pt x="9952" y="2360"/>
                </a:lnTo>
                <a:lnTo>
                  <a:pt x="9782" y="2312"/>
                </a:lnTo>
                <a:lnTo>
                  <a:pt x="9417" y="2263"/>
                </a:lnTo>
                <a:lnTo>
                  <a:pt x="9149" y="2214"/>
                </a:lnTo>
                <a:lnTo>
                  <a:pt x="8882" y="2214"/>
                </a:lnTo>
                <a:lnTo>
                  <a:pt x="8833" y="2239"/>
                </a:lnTo>
                <a:lnTo>
                  <a:pt x="8809" y="2263"/>
                </a:lnTo>
                <a:lnTo>
                  <a:pt x="8809" y="2312"/>
                </a:lnTo>
                <a:lnTo>
                  <a:pt x="8809" y="2336"/>
                </a:lnTo>
                <a:lnTo>
                  <a:pt x="8882" y="2458"/>
                </a:lnTo>
                <a:lnTo>
                  <a:pt x="8979" y="2555"/>
                </a:lnTo>
                <a:lnTo>
                  <a:pt x="9101" y="2628"/>
                </a:lnTo>
                <a:lnTo>
                  <a:pt x="9247" y="2652"/>
                </a:lnTo>
                <a:lnTo>
                  <a:pt x="9636" y="2750"/>
                </a:lnTo>
                <a:lnTo>
                  <a:pt x="10025" y="2798"/>
                </a:lnTo>
                <a:lnTo>
                  <a:pt x="10171" y="2798"/>
                </a:lnTo>
                <a:lnTo>
                  <a:pt x="10220" y="2750"/>
                </a:lnTo>
                <a:lnTo>
                  <a:pt x="10244" y="2725"/>
                </a:lnTo>
                <a:lnTo>
                  <a:pt x="10317" y="2871"/>
                </a:lnTo>
                <a:lnTo>
                  <a:pt x="10366" y="2944"/>
                </a:lnTo>
                <a:lnTo>
                  <a:pt x="10439" y="2993"/>
                </a:lnTo>
                <a:lnTo>
                  <a:pt x="10585" y="2993"/>
                </a:lnTo>
                <a:lnTo>
                  <a:pt x="10877" y="3066"/>
                </a:lnTo>
                <a:lnTo>
                  <a:pt x="11145" y="3188"/>
                </a:lnTo>
                <a:lnTo>
                  <a:pt x="11388" y="3334"/>
                </a:lnTo>
                <a:lnTo>
                  <a:pt x="11631" y="3504"/>
                </a:lnTo>
                <a:lnTo>
                  <a:pt x="11704" y="3528"/>
                </a:lnTo>
                <a:lnTo>
                  <a:pt x="11753" y="3553"/>
                </a:lnTo>
                <a:lnTo>
                  <a:pt x="11875" y="3553"/>
                </a:lnTo>
                <a:lnTo>
                  <a:pt x="11972" y="3480"/>
                </a:lnTo>
                <a:lnTo>
                  <a:pt x="12021" y="3382"/>
                </a:lnTo>
                <a:lnTo>
                  <a:pt x="12167" y="3309"/>
                </a:lnTo>
                <a:lnTo>
                  <a:pt x="12288" y="3212"/>
                </a:lnTo>
                <a:lnTo>
                  <a:pt x="12532" y="3017"/>
                </a:lnTo>
                <a:lnTo>
                  <a:pt x="13043" y="2652"/>
                </a:lnTo>
                <a:lnTo>
                  <a:pt x="13335" y="2458"/>
                </a:lnTo>
                <a:lnTo>
                  <a:pt x="13602" y="2336"/>
                </a:lnTo>
                <a:lnTo>
                  <a:pt x="13675" y="2287"/>
                </a:lnTo>
                <a:lnTo>
                  <a:pt x="13724" y="2239"/>
                </a:lnTo>
                <a:lnTo>
                  <a:pt x="13846" y="2312"/>
                </a:lnTo>
                <a:lnTo>
                  <a:pt x="14162" y="2555"/>
                </a:lnTo>
                <a:lnTo>
                  <a:pt x="14454" y="2823"/>
                </a:lnTo>
                <a:lnTo>
                  <a:pt x="14722" y="3090"/>
                </a:lnTo>
                <a:lnTo>
                  <a:pt x="14989" y="3358"/>
                </a:lnTo>
                <a:lnTo>
                  <a:pt x="15087" y="3504"/>
                </a:lnTo>
                <a:lnTo>
                  <a:pt x="15208" y="3626"/>
                </a:lnTo>
                <a:lnTo>
                  <a:pt x="14989" y="3869"/>
                </a:lnTo>
                <a:lnTo>
                  <a:pt x="14892" y="3747"/>
                </a:lnTo>
                <a:lnTo>
                  <a:pt x="14746" y="3626"/>
                </a:lnTo>
                <a:lnTo>
                  <a:pt x="14478" y="3431"/>
                </a:lnTo>
                <a:lnTo>
                  <a:pt x="14381" y="3334"/>
                </a:lnTo>
                <a:lnTo>
                  <a:pt x="14235" y="3261"/>
                </a:lnTo>
                <a:lnTo>
                  <a:pt x="14113" y="3212"/>
                </a:lnTo>
                <a:lnTo>
                  <a:pt x="13919" y="3212"/>
                </a:lnTo>
                <a:lnTo>
                  <a:pt x="13894" y="3261"/>
                </a:lnTo>
                <a:lnTo>
                  <a:pt x="13870" y="3309"/>
                </a:lnTo>
                <a:lnTo>
                  <a:pt x="13894" y="3358"/>
                </a:lnTo>
                <a:lnTo>
                  <a:pt x="13967" y="3455"/>
                </a:lnTo>
                <a:lnTo>
                  <a:pt x="14040" y="3553"/>
                </a:lnTo>
                <a:lnTo>
                  <a:pt x="14259" y="3723"/>
                </a:lnTo>
                <a:lnTo>
                  <a:pt x="14503" y="3966"/>
                </a:lnTo>
                <a:lnTo>
                  <a:pt x="14624" y="4064"/>
                </a:lnTo>
                <a:lnTo>
                  <a:pt x="14770" y="4161"/>
                </a:lnTo>
                <a:lnTo>
                  <a:pt x="14600" y="4429"/>
                </a:lnTo>
                <a:lnTo>
                  <a:pt x="14454" y="4283"/>
                </a:lnTo>
                <a:lnTo>
                  <a:pt x="14332" y="4137"/>
                </a:lnTo>
                <a:lnTo>
                  <a:pt x="14235" y="4015"/>
                </a:lnTo>
                <a:lnTo>
                  <a:pt x="14138" y="3893"/>
                </a:lnTo>
                <a:lnTo>
                  <a:pt x="14016" y="3820"/>
                </a:lnTo>
                <a:lnTo>
                  <a:pt x="13894" y="3747"/>
                </a:lnTo>
                <a:lnTo>
                  <a:pt x="13846" y="3747"/>
                </a:lnTo>
                <a:lnTo>
                  <a:pt x="13821" y="3772"/>
                </a:lnTo>
                <a:lnTo>
                  <a:pt x="13797" y="3820"/>
                </a:lnTo>
                <a:lnTo>
                  <a:pt x="13797" y="3845"/>
                </a:lnTo>
                <a:lnTo>
                  <a:pt x="13821" y="3991"/>
                </a:lnTo>
                <a:lnTo>
                  <a:pt x="13894" y="4137"/>
                </a:lnTo>
                <a:lnTo>
                  <a:pt x="14040" y="4429"/>
                </a:lnTo>
                <a:lnTo>
                  <a:pt x="14186" y="4623"/>
                </a:lnTo>
                <a:lnTo>
                  <a:pt x="14332" y="4794"/>
                </a:lnTo>
                <a:lnTo>
                  <a:pt x="14235" y="4964"/>
                </a:lnTo>
                <a:lnTo>
                  <a:pt x="14089" y="5159"/>
                </a:lnTo>
                <a:lnTo>
                  <a:pt x="13967" y="4964"/>
                </a:lnTo>
                <a:lnTo>
                  <a:pt x="13821" y="4769"/>
                </a:lnTo>
                <a:lnTo>
                  <a:pt x="13675" y="4599"/>
                </a:lnTo>
                <a:lnTo>
                  <a:pt x="13554" y="4380"/>
                </a:lnTo>
                <a:lnTo>
                  <a:pt x="13505" y="4331"/>
                </a:lnTo>
                <a:lnTo>
                  <a:pt x="13432" y="4307"/>
                </a:lnTo>
                <a:lnTo>
                  <a:pt x="13359" y="4307"/>
                </a:lnTo>
                <a:lnTo>
                  <a:pt x="13335" y="4356"/>
                </a:lnTo>
                <a:lnTo>
                  <a:pt x="13310" y="4380"/>
                </a:lnTo>
                <a:lnTo>
                  <a:pt x="13310" y="4526"/>
                </a:lnTo>
                <a:lnTo>
                  <a:pt x="13335" y="4648"/>
                </a:lnTo>
                <a:lnTo>
                  <a:pt x="13383" y="4769"/>
                </a:lnTo>
                <a:lnTo>
                  <a:pt x="13456" y="4891"/>
                </a:lnTo>
                <a:lnTo>
                  <a:pt x="13846" y="5548"/>
                </a:lnTo>
                <a:lnTo>
                  <a:pt x="13919" y="5597"/>
                </a:lnTo>
                <a:lnTo>
                  <a:pt x="13992" y="5621"/>
                </a:lnTo>
                <a:lnTo>
                  <a:pt x="14016" y="5645"/>
                </a:lnTo>
                <a:lnTo>
                  <a:pt x="14065" y="5670"/>
                </a:lnTo>
                <a:lnTo>
                  <a:pt x="14186" y="5986"/>
                </a:lnTo>
                <a:lnTo>
                  <a:pt x="14259" y="6302"/>
                </a:lnTo>
                <a:lnTo>
                  <a:pt x="14284" y="6497"/>
                </a:lnTo>
                <a:lnTo>
                  <a:pt x="14284" y="6692"/>
                </a:lnTo>
                <a:lnTo>
                  <a:pt x="14308" y="6886"/>
                </a:lnTo>
                <a:lnTo>
                  <a:pt x="14332" y="7081"/>
                </a:lnTo>
                <a:lnTo>
                  <a:pt x="14381" y="7154"/>
                </a:lnTo>
                <a:lnTo>
                  <a:pt x="14454" y="7203"/>
                </a:lnTo>
                <a:lnTo>
                  <a:pt x="14527" y="7227"/>
                </a:lnTo>
                <a:lnTo>
                  <a:pt x="14624" y="7227"/>
                </a:lnTo>
                <a:lnTo>
                  <a:pt x="14722" y="7276"/>
                </a:lnTo>
                <a:lnTo>
                  <a:pt x="14843" y="7300"/>
                </a:lnTo>
                <a:lnTo>
                  <a:pt x="15111" y="7348"/>
                </a:lnTo>
                <a:lnTo>
                  <a:pt x="15598" y="7373"/>
                </a:lnTo>
                <a:lnTo>
                  <a:pt x="15962" y="7446"/>
                </a:lnTo>
                <a:lnTo>
                  <a:pt x="16352" y="7519"/>
                </a:lnTo>
                <a:lnTo>
                  <a:pt x="16571" y="7592"/>
                </a:lnTo>
                <a:lnTo>
                  <a:pt x="16692" y="7640"/>
                </a:lnTo>
                <a:lnTo>
                  <a:pt x="16814" y="7640"/>
                </a:lnTo>
                <a:lnTo>
                  <a:pt x="16765" y="7957"/>
                </a:lnTo>
                <a:lnTo>
                  <a:pt x="16765" y="8249"/>
                </a:lnTo>
                <a:lnTo>
                  <a:pt x="16765" y="8857"/>
                </a:lnTo>
                <a:lnTo>
                  <a:pt x="16765" y="9344"/>
                </a:lnTo>
                <a:lnTo>
                  <a:pt x="16765" y="9587"/>
                </a:lnTo>
                <a:lnTo>
                  <a:pt x="16790" y="9855"/>
                </a:lnTo>
                <a:lnTo>
                  <a:pt x="16522" y="9855"/>
                </a:lnTo>
                <a:lnTo>
                  <a:pt x="16571" y="9757"/>
                </a:lnTo>
                <a:lnTo>
                  <a:pt x="16546" y="9636"/>
                </a:lnTo>
                <a:lnTo>
                  <a:pt x="16522" y="9417"/>
                </a:lnTo>
                <a:lnTo>
                  <a:pt x="16473" y="9125"/>
                </a:lnTo>
                <a:lnTo>
                  <a:pt x="16449" y="9003"/>
                </a:lnTo>
                <a:lnTo>
                  <a:pt x="16400" y="8857"/>
                </a:lnTo>
                <a:lnTo>
                  <a:pt x="16376" y="8833"/>
                </a:lnTo>
                <a:lnTo>
                  <a:pt x="16327" y="8808"/>
                </a:lnTo>
                <a:lnTo>
                  <a:pt x="16279" y="8833"/>
                </a:lnTo>
                <a:lnTo>
                  <a:pt x="16254" y="8857"/>
                </a:lnTo>
                <a:lnTo>
                  <a:pt x="16206" y="9003"/>
                </a:lnTo>
                <a:lnTo>
                  <a:pt x="16181" y="9125"/>
                </a:lnTo>
                <a:lnTo>
                  <a:pt x="16133" y="9417"/>
                </a:lnTo>
                <a:lnTo>
                  <a:pt x="16133" y="9660"/>
                </a:lnTo>
                <a:lnTo>
                  <a:pt x="16157" y="9782"/>
                </a:lnTo>
                <a:lnTo>
                  <a:pt x="16206" y="9903"/>
                </a:lnTo>
                <a:lnTo>
                  <a:pt x="15768" y="9928"/>
                </a:lnTo>
                <a:lnTo>
                  <a:pt x="15671" y="9928"/>
                </a:lnTo>
                <a:lnTo>
                  <a:pt x="15719" y="9806"/>
                </a:lnTo>
                <a:lnTo>
                  <a:pt x="15768" y="9538"/>
                </a:lnTo>
                <a:lnTo>
                  <a:pt x="15841" y="9246"/>
                </a:lnTo>
                <a:lnTo>
                  <a:pt x="15865" y="8954"/>
                </a:lnTo>
                <a:lnTo>
                  <a:pt x="15841" y="8906"/>
                </a:lnTo>
                <a:lnTo>
                  <a:pt x="15817" y="8881"/>
                </a:lnTo>
                <a:lnTo>
                  <a:pt x="15744" y="8808"/>
                </a:lnTo>
                <a:lnTo>
                  <a:pt x="15671" y="8808"/>
                </a:lnTo>
                <a:lnTo>
                  <a:pt x="15622" y="8857"/>
                </a:lnTo>
                <a:lnTo>
                  <a:pt x="15573" y="8930"/>
                </a:lnTo>
                <a:lnTo>
                  <a:pt x="15427" y="9441"/>
                </a:lnTo>
                <a:lnTo>
                  <a:pt x="15330" y="9709"/>
                </a:lnTo>
                <a:lnTo>
                  <a:pt x="15330" y="9830"/>
                </a:lnTo>
                <a:lnTo>
                  <a:pt x="15330" y="9903"/>
                </a:lnTo>
                <a:lnTo>
                  <a:pt x="15354" y="9928"/>
                </a:lnTo>
                <a:lnTo>
                  <a:pt x="15135" y="9952"/>
                </a:lnTo>
                <a:lnTo>
                  <a:pt x="14916" y="9976"/>
                </a:lnTo>
                <a:lnTo>
                  <a:pt x="14965" y="9636"/>
                </a:lnTo>
                <a:lnTo>
                  <a:pt x="14989" y="9344"/>
                </a:lnTo>
                <a:lnTo>
                  <a:pt x="14989" y="9173"/>
                </a:lnTo>
                <a:lnTo>
                  <a:pt x="14941" y="9027"/>
                </a:lnTo>
                <a:lnTo>
                  <a:pt x="14916" y="8979"/>
                </a:lnTo>
                <a:lnTo>
                  <a:pt x="14868" y="8954"/>
                </a:lnTo>
                <a:lnTo>
                  <a:pt x="14819" y="8954"/>
                </a:lnTo>
                <a:lnTo>
                  <a:pt x="14770" y="8979"/>
                </a:lnTo>
                <a:lnTo>
                  <a:pt x="14697" y="9100"/>
                </a:lnTo>
                <a:lnTo>
                  <a:pt x="14649" y="9198"/>
                </a:lnTo>
                <a:lnTo>
                  <a:pt x="14600" y="9465"/>
                </a:lnTo>
                <a:lnTo>
                  <a:pt x="14405" y="10171"/>
                </a:lnTo>
                <a:lnTo>
                  <a:pt x="14405" y="10244"/>
                </a:lnTo>
                <a:lnTo>
                  <a:pt x="14430" y="10317"/>
                </a:lnTo>
                <a:lnTo>
                  <a:pt x="14284" y="10585"/>
                </a:lnTo>
                <a:lnTo>
                  <a:pt x="14162" y="10877"/>
                </a:lnTo>
                <a:lnTo>
                  <a:pt x="14065" y="11047"/>
                </a:lnTo>
                <a:lnTo>
                  <a:pt x="13943" y="11193"/>
                </a:lnTo>
                <a:lnTo>
                  <a:pt x="13724" y="11461"/>
                </a:lnTo>
                <a:lnTo>
                  <a:pt x="13675" y="11558"/>
                </a:lnTo>
                <a:lnTo>
                  <a:pt x="13675" y="11631"/>
                </a:lnTo>
                <a:lnTo>
                  <a:pt x="13675" y="11704"/>
                </a:lnTo>
                <a:lnTo>
                  <a:pt x="13724" y="11753"/>
                </a:lnTo>
                <a:lnTo>
                  <a:pt x="13773" y="11801"/>
                </a:lnTo>
                <a:lnTo>
                  <a:pt x="13846" y="11826"/>
                </a:lnTo>
                <a:lnTo>
                  <a:pt x="13919" y="11826"/>
                </a:lnTo>
                <a:lnTo>
                  <a:pt x="13992" y="11777"/>
                </a:lnTo>
                <a:lnTo>
                  <a:pt x="14113" y="11972"/>
                </a:lnTo>
                <a:lnTo>
                  <a:pt x="14259" y="12142"/>
                </a:lnTo>
                <a:lnTo>
                  <a:pt x="14551" y="12507"/>
                </a:lnTo>
                <a:lnTo>
                  <a:pt x="14868" y="12945"/>
                </a:lnTo>
                <a:lnTo>
                  <a:pt x="15135" y="13407"/>
                </a:lnTo>
                <a:lnTo>
                  <a:pt x="14941" y="13651"/>
                </a:lnTo>
                <a:lnTo>
                  <a:pt x="14722" y="13894"/>
                </a:lnTo>
                <a:lnTo>
                  <a:pt x="14284" y="14332"/>
                </a:lnTo>
                <a:lnTo>
                  <a:pt x="13943" y="14673"/>
                </a:lnTo>
                <a:lnTo>
                  <a:pt x="13773" y="14843"/>
                </a:lnTo>
                <a:lnTo>
                  <a:pt x="13627" y="15038"/>
                </a:lnTo>
                <a:lnTo>
                  <a:pt x="13383" y="14867"/>
                </a:lnTo>
                <a:lnTo>
                  <a:pt x="13578" y="14794"/>
                </a:lnTo>
                <a:lnTo>
                  <a:pt x="13748" y="14673"/>
                </a:lnTo>
                <a:lnTo>
                  <a:pt x="14040" y="14478"/>
                </a:lnTo>
                <a:lnTo>
                  <a:pt x="14113" y="14429"/>
                </a:lnTo>
                <a:lnTo>
                  <a:pt x="14138" y="14356"/>
                </a:lnTo>
                <a:lnTo>
                  <a:pt x="14138" y="14283"/>
                </a:lnTo>
                <a:lnTo>
                  <a:pt x="14113" y="14235"/>
                </a:lnTo>
                <a:lnTo>
                  <a:pt x="14065" y="14186"/>
                </a:lnTo>
                <a:lnTo>
                  <a:pt x="14016" y="14162"/>
                </a:lnTo>
                <a:lnTo>
                  <a:pt x="13943" y="14137"/>
                </a:lnTo>
                <a:lnTo>
                  <a:pt x="13870" y="14162"/>
                </a:lnTo>
                <a:lnTo>
                  <a:pt x="13602" y="14308"/>
                </a:lnTo>
                <a:lnTo>
                  <a:pt x="13335" y="14478"/>
                </a:lnTo>
                <a:lnTo>
                  <a:pt x="13043" y="14624"/>
                </a:lnTo>
                <a:lnTo>
                  <a:pt x="12897" y="14527"/>
                </a:lnTo>
                <a:lnTo>
                  <a:pt x="12945" y="14502"/>
                </a:lnTo>
                <a:lnTo>
                  <a:pt x="13213" y="14332"/>
                </a:lnTo>
                <a:lnTo>
                  <a:pt x="13310" y="14210"/>
                </a:lnTo>
                <a:lnTo>
                  <a:pt x="13383" y="14113"/>
                </a:lnTo>
                <a:lnTo>
                  <a:pt x="13408" y="14040"/>
                </a:lnTo>
                <a:lnTo>
                  <a:pt x="13408" y="13967"/>
                </a:lnTo>
                <a:lnTo>
                  <a:pt x="13383" y="13918"/>
                </a:lnTo>
                <a:lnTo>
                  <a:pt x="13359" y="13845"/>
                </a:lnTo>
                <a:lnTo>
                  <a:pt x="13310" y="13821"/>
                </a:lnTo>
                <a:lnTo>
                  <a:pt x="13237" y="13797"/>
                </a:lnTo>
                <a:lnTo>
                  <a:pt x="13189" y="13797"/>
                </a:lnTo>
                <a:lnTo>
                  <a:pt x="13116" y="13821"/>
                </a:lnTo>
                <a:lnTo>
                  <a:pt x="13018" y="13894"/>
                </a:lnTo>
                <a:lnTo>
                  <a:pt x="12921" y="13991"/>
                </a:lnTo>
                <a:lnTo>
                  <a:pt x="12799" y="14089"/>
                </a:lnTo>
                <a:lnTo>
                  <a:pt x="12702" y="14162"/>
                </a:lnTo>
                <a:lnTo>
                  <a:pt x="12556" y="14283"/>
                </a:lnTo>
                <a:lnTo>
                  <a:pt x="12264" y="14040"/>
                </a:lnTo>
                <a:lnTo>
                  <a:pt x="12532" y="13870"/>
                </a:lnTo>
                <a:lnTo>
                  <a:pt x="12653" y="13797"/>
                </a:lnTo>
                <a:lnTo>
                  <a:pt x="12799" y="13699"/>
                </a:lnTo>
                <a:lnTo>
                  <a:pt x="12848" y="13651"/>
                </a:lnTo>
                <a:lnTo>
                  <a:pt x="12897" y="13578"/>
                </a:lnTo>
                <a:lnTo>
                  <a:pt x="12921" y="13505"/>
                </a:lnTo>
                <a:lnTo>
                  <a:pt x="12897" y="13432"/>
                </a:lnTo>
                <a:lnTo>
                  <a:pt x="12872" y="13359"/>
                </a:lnTo>
                <a:lnTo>
                  <a:pt x="12824" y="13334"/>
                </a:lnTo>
                <a:lnTo>
                  <a:pt x="12702" y="13334"/>
                </a:lnTo>
                <a:lnTo>
                  <a:pt x="12556" y="13407"/>
                </a:lnTo>
                <a:lnTo>
                  <a:pt x="12459" y="13480"/>
                </a:lnTo>
                <a:lnTo>
                  <a:pt x="12167" y="13651"/>
                </a:lnTo>
                <a:lnTo>
                  <a:pt x="11899" y="13821"/>
                </a:lnTo>
                <a:lnTo>
                  <a:pt x="11777" y="13797"/>
                </a:lnTo>
                <a:lnTo>
                  <a:pt x="11680" y="13772"/>
                </a:lnTo>
                <a:lnTo>
                  <a:pt x="11607" y="13797"/>
                </a:lnTo>
                <a:lnTo>
                  <a:pt x="11558" y="13845"/>
                </a:lnTo>
                <a:lnTo>
                  <a:pt x="11510" y="13821"/>
                </a:lnTo>
                <a:lnTo>
                  <a:pt x="11437" y="13845"/>
                </a:lnTo>
                <a:lnTo>
                  <a:pt x="11388" y="13845"/>
                </a:lnTo>
                <a:lnTo>
                  <a:pt x="11266" y="13918"/>
                </a:lnTo>
                <a:lnTo>
                  <a:pt x="11120" y="14016"/>
                </a:lnTo>
                <a:lnTo>
                  <a:pt x="10974" y="14064"/>
                </a:lnTo>
                <a:lnTo>
                  <a:pt x="10682" y="14137"/>
                </a:lnTo>
                <a:lnTo>
                  <a:pt x="10536" y="14186"/>
                </a:lnTo>
                <a:lnTo>
                  <a:pt x="10415" y="14283"/>
                </a:lnTo>
                <a:lnTo>
                  <a:pt x="10269" y="14283"/>
                </a:lnTo>
                <a:lnTo>
                  <a:pt x="10220" y="14332"/>
                </a:lnTo>
                <a:lnTo>
                  <a:pt x="10171" y="14405"/>
                </a:lnTo>
                <a:lnTo>
                  <a:pt x="10171" y="14429"/>
                </a:lnTo>
                <a:lnTo>
                  <a:pt x="10123" y="14429"/>
                </a:lnTo>
                <a:lnTo>
                  <a:pt x="10001" y="14478"/>
                </a:lnTo>
                <a:lnTo>
                  <a:pt x="9879" y="14527"/>
                </a:lnTo>
                <a:lnTo>
                  <a:pt x="9636" y="14648"/>
                </a:lnTo>
                <a:lnTo>
                  <a:pt x="9514" y="14697"/>
                </a:lnTo>
                <a:lnTo>
                  <a:pt x="9393" y="14721"/>
                </a:lnTo>
                <a:lnTo>
                  <a:pt x="9271" y="14746"/>
                </a:lnTo>
                <a:lnTo>
                  <a:pt x="9149" y="14794"/>
                </a:lnTo>
                <a:lnTo>
                  <a:pt x="9101" y="14867"/>
                </a:lnTo>
                <a:lnTo>
                  <a:pt x="9101" y="14892"/>
                </a:lnTo>
                <a:lnTo>
                  <a:pt x="9125" y="14940"/>
                </a:lnTo>
                <a:lnTo>
                  <a:pt x="9198" y="15013"/>
                </a:lnTo>
                <a:lnTo>
                  <a:pt x="9295" y="15062"/>
                </a:lnTo>
                <a:lnTo>
                  <a:pt x="9417" y="15086"/>
                </a:lnTo>
                <a:lnTo>
                  <a:pt x="9539" y="15062"/>
                </a:lnTo>
                <a:lnTo>
                  <a:pt x="9685" y="15038"/>
                </a:lnTo>
                <a:lnTo>
                  <a:pt x="9831" y="14989"/>
                </a:lnTo>
                <a:lnTo>
                  <a:pt x="10098" y="14843"/>
                </a:lnTo>
                <a:lnTo>
                  <a:pt x="10074" y="14989"/>
                </a:lnTo>
                <a:lnTo>
                  <a:pt x="9879" y="15086"/>
                </a:lnTo>
                <a:lnTo>
                  <a:pt x="9660" y="15208"/>
                </a:lnTo>
                <a:lnTo>
                  <a:pt x="9417" y="15281"/>
                </a:lnTo>
                <a:lnTo>
                  <a:pt x="9295" y="15330"/>
                </a:lnTo>
                <a:lnTo>
                  <a:pt x="9198" y="15403"/>
                </a:lnTo>
                <a:lnTo>
                  <a:pt x="9174" y="15476"/>
                </a:lnTo>
                <a:lnTo>
                  <a:pt x="9198" y="15500"/>
                </a:lnTo>
                <a:lnTo>
                  <a:pt x="9198" y="15548"/>
                </a:lnTo>
                <a:lnTo>
                  <a:pt x="9271" y="15597"/>
                </a:lnTo>
                <a:lnTo>
                  <a:pt x="9344" y="15621"/>
                </a:lnTo>
                <a:lnTo>
                  <a:pt x="9417" y="15646"/>
                </a:lnTo>
                <a:lnTo>
                  <a:pt x="9514" y="15621"/>
                </a:lnTo>
                <a:lnTo>
                  <a:pt x="9685" y="15597"/>
                </a:lnTo>
                <a:lnTo>
                  <a:pt x="9831" y="15548"/>
                </a:lnTo>
                <a:lnTo>
                  <a:pt x="10001" y="15476"/>
                </a:lnTo>
                <a:lnTo>
                  <a:pt x="9977" y="15767"/>
                </a:lnTo>
                <a:lnTo>
                  <a:pt x="9952" y="15792"/>
                </a:lnTo>
                <a:lnTo>
                  <a:pt x="9904" y="15816"/>
                </a:lnTo>
                <a:lnTo>
                  <a:pt x="9636" y="15913"/>
                </a:lnTo>
                <a:lnTo>
                  <a:pt x="9368" y="15986"/>
                </a:lnTo>
                <a:lnTo>
                  <a:pt x="9198" y="16011"/>
                </a:lnTo>
                <a:lnTo>
                  <a:pt x="9125" y="16059"/>
                </a:lnTo>
                <a:lnTo>
                  <a:pt x="9101" y="16084"/>
                </a:lnTo>
                <a:lnTo>
                  <a:pt x="9076" y="16108"/>
                </a:lnTo>
                <a:lnTo>
                  <a:pt x="9076" y="16181"/>
                </a:lnTo>
                <a:lnTo>
                  <a:pt x="9101" y="16205"/>
                </a:lnTo>
                <a:lnTo>
                  <a:pt x="9198" y="16254"/>
                </a:lnTo>
                <a:lnTo>
                  <a:pt x="9295" y="16303"/>
                </a:lnTo>
                <a:lnTo>
                  <a:pt x="9636" y="16303"/>
                </a:lnTo>
                <a:lnTo>
                  <a:pt x="9855" y="16230"/>
                </a:lnTo>
                <a:lnTo>
                  <a:pt x="9831" y="16424"/>
                </a:lnTo>
                <a:lnTo>
                  <a:pt x="9831" y="16643"/>
                </a:lnTo>
                <a:lnTo>
                  <a:pt x="9271" y="16668"/>
                </a:lnTo>
                <a:lnTo>
                  <a:pt x="8711" y="16692"/>
                </a:lnTo>
                <a:lnTo>
                  <a:pt x="7981" y="16692"/>
                </a:lnTo>
                <a:lnTo>
                  <a:pt x="7738" y="16716"/>
                </a:lnTo>
                <a:lnTo>
                  <a:pt x="7763" y="16595"/>
                </a:lnTo>
                <a:lnTo>
                  <a:pt x="7763" y="16449"/>
                </a:lnTo>
                <a:lnTo>
                  <a:pt x="7738" y="16181"/>
                </a:lnTo>
                <a:lnTo>
                  <a:pt x="7641" y="15694"/>
                </a:lnTo>
                <a:lnTo>
                  <a:pt x="7592" y="15330"/>
                </a:lnTo>
                <a:lnTo>
                  <a:pt x="7519" y="14892"/>
                </a:lnTo>
                <a:lnTo>
                  <a:pt x="7471" y="14673"/>
                </a:lnTo>
                <a:lnTo>
                  <a:pt x="7373" y="14502"/>
                </a:lnTo>
                <a:lnTo>
                  <a:pt x="7276" y="14356"/>
                </a:lnTo>
                <a:lnTo>
                  <a:pt x="7203" y="14308"/>
                </a:lnTo>
                <a:lnTo>
                  <a:pt x="7130" y="14259"/>
                </a:lnTo>
                <a:lnTo>
                  <a:pt x="7033" y="14259"/>
                </a:lnTo>
                <a:lnTo>
                  <a:pt x="6960" y="14283"/>
                </a:lnTo>
                <a:lnTo>
                  <a:pt x="6716" y="14210"/>
                </a:lnTo>
                <a:lnTo>
                  <a:pt x="6497" y="14137"/>
                </a:lnTo>
                <a:lnTo>
                  <a:pt x="6327" y="14064"/>
                </a:lnTo>
                <a:lnTo>
                  <a:pt x="6157" y="13991"/>
                </a:lnTo>
                <a:lnTo>
                  <a:pt x="5986" y="13918"/>
                </a:lnTo>
                <a:lnTo>
                  <a:pt x="5816" y="13845"/>
                </a:lnTo>
                <a:lnTo>
                  <a:pt x="5743" y="13772"/>
                </a:lnTo>
                <a:lnTo>
                  <a:pt x="5646" y="13724"/>
                </a:lnTo>
                <a:lnTo>
                  <a:pt x="5597" y="13699"/>
                </a:lnTo>
                <a:lnTo>
                  <a:pt x="5548" y="13724"/>
                </a:lnTo>
                <a:lnTo>
                  <a:pt x="5500" y="13748"/>
                </a:lnTo>
                <a:lnTo>
                  <a:pt x="5427" y="13772"/>
                </a:lnTo>
                <a:lnTo>
                  <a:pt x="5062" y="13602"/>
                </a:lnTo>
                <a:lnTo>
                  <a:pt x="4843" y="13505"/>
                </a:lnTo>
                <a:lnTo>
                  <a:pt x="4721" y="13480"/>
                </a:lnTo>
                <a:lnTo>
                  <a:pt x="4648" y="13480"/>
                </a:lnTo>
                <a:lnTo>
                  <a:pt x="4599" y="13505"/>
                </a:lnTo>
                <a:lnTo>
                  <a:pt x="4551" y="13529"/>
                </a:lnTo>
                <a:lnTo>
                  <a:pt x="4526" y="13602"/>
                </a:lnTo>
                <a:lnTo>
                  <a:pt x="4551" y="13651"/>
                </a:lnTo>
                <a:lnTo>
                  <a:pt x="4575" y="13724"/>
                </a:lnTo>
                <a:lnTo>
                  <a:pt x="4672" y="13821"/>
                </a:lnTo>
                <a:lnTo>
                  <a:pt x="4916" y="13967"/>
                </a:lnTo>
                <a:lnTo>
                  <a:pt x="5135" y="14113"/>
                </a:lnTo>
                <a:lnTo>
                  <a:pt x="4989" y="14283"/>
                </a:lnTo>
                <a:lnTo>
                  <a:pt x="4940" y="14210"/>
                </a:lnTo>
                <a:lnTo>
                  <a:pt x="4891" y="14137"/>
                </a:lnTo>
                <a:lnTo>
                  <a:pt x="4843" y="14113"/>
                </a:lnTo>
                <a:lnTo>
                  <a:pt x="4794" y="14113"/>
                </a:lnTo>
                <a:lnTo>
                  <a:pt x="4672" y="14089"/>
                </a:lnTo>
                <a:lnTo>
                  <a:pt x="4526" y="14064"/>
                </a:lnTo>
                <a:lnTo>
                  <a:pt x="4380" y="13991"/>
                </a:lnTo>
                <a:lnTo>
                  <a:pt x="4259" y="13918"/>
                </a:lnTo>
                <a:lnTo>
                  <a:pt x="4137" y="13821"/>
                </a:lnTo>
                <a:lnTo>
                  <a:pt x="4015" y="13748"/>
                </a:lnTo>
                <a:lnTo>
                  <a:pt x="3894" y="13699"/>
                </a:lnTo>
                <a:lnTo>
                  <a:pt x="3821" y="13699"/>
                </a:lnTo>
                <a:lnTo>
                  <a:pt x="3796" y="13724"/>
                </a:lnTo>
                <a:lnTo>
                  <a:pt x="3772" y="13772"/>
                </a:lnTo>
                <a:lnTo>
                  <a:pt x="3772" y="13870"/>
                </a:lnTo>
                <a:lnTo>
                  <a:pt x="3796" y="13943"/>
                </a:lnTo>
                <a:lnTo>
                  <a:pt x="3845" y="14040"/>
                </a:lnTo>
                <a:lnTo>
                  <a:pt x="3894" y="14113"/>
                </a:lnTo>
                <a:lnTo>
                  <a:pt x="4015" y="14235"/>
                </a:lnTo>
                <a:lnTo>
                  <a:pt x="4186" y="14332"/>
                </a:lnTo>
                <a:lnTo>
                  <a:pt x="4307" y="14405"/>
                </a:lnTo>
                <a:lnTo>
                  <a:pt x="4453" y="14478"/>
                </a:lnTo>
                <a:lnTo>
                  <a:pt x="4599" y="14502"/>
                </a:lnTo>
                <a:lnTo>
                  <a:pt x="4745" y="14502"/>
                </a:lnTo>
                <a:lnTo>
                  <a:pt x="4380" y="14819"/>
                </a:lnTo>
                <a:lnTo>
                  <a:pt x="4356" y="14746"/>
                </a:lnTo>
                <a:lnTo>
                  <a:pt x="4307" y="14697"/>
                </a:lnTo>
                <a:lnTo>
                  <a:pt x="4259" y="14673"/>
                </a:lnTo>
                <a:lnTo>
                  <a:pt x="4186" y="14648"/>
                </a:lnTo>
                <a:lnTo>
                  <a:pt x="4088" y="14648"/>
                </a:lnTo>
                <a:lnTo>
                  <a:pt x="3991" y="14600"/>
                </a:lnTo>
                <a:lnTo>
                  <a:pt x="3845" y="14502"/>
                </a:lnTo>
                <a:lnTo>
                  <a:pt x="3675" y="14356"/>
                </a:lnTo>
                <a:lnTo>
                  <a:pt x="3626" y="14332"/>
                </a:lnTo>
                <a:lnTo>
                  <a:pt x="3577" y="14308"/>
                </a:lnTo>
                <a:lnTo>
                  <a:pt x="3529" y="14283"/>
                </a:lnTo>
                <a:lnTo>
                  <a:pt x="3480" y="14259"/>
                </a:lnTo>
                <a:lnTo>
                  <a:pt x="3431" y="14259"/>
                </a:lnTo>
                <a:lnTo>
                  <a:pt x="3407" y="14283"/>
                </a:lnTo>
                <a:lnTo>
                  <a:pt x="3383" y="14405"/>
                </a:lnTo>
                <a:lnTo>
                  <a:pt x="3358" y="14478"/>
                </a:lnTo>
                <a:lnTo>
                  <a:pt x="3383" y="14551"/>
                </a:lnTo>
                <a:lnTo>
                  <a:pt x="3407" y="14624"/>
                </a:lnTo>
                <a:lnTo>
                  <a:pt x="3456" y="14697"/>
                </a:lnTo>
                <a:lnTo>
                  <a:pt x="3577" y="14819"/>
                </a:lnTo>
                <a:lnTo>
                  <a:pt x="3675" y="14916"/>
                </a:lnTo>
                <a:lnTo>
                  <a:pt x="3772" y="14989"/>
                </a:lnTo>
                <a:lnTo>
                  <a:pt x="3894" y="15038"/>
                </a:lnTo>
                <a:lnTo>
                  <a:pt x="4015" y="15086"/>
                </a:lnTo>
                <a:lnTo>
                  <a:pt x="3796" y="15208"/>
                </a:lnTo>
                <a:lnTo>
                  <a:pt x="3748" y="15159"/>
                </a:lnTo>
                <a:lnTo>
                  <a:pt x="3529" y="14989"/>
                </a:lnTo>
                <a:lnTo>
                  <a:pt x="3310" y="14819"/>
                </a:lnTo>
                <a:lnTo>
                  <a:pt x="2920" y="14429"/>
                </a:lnTo>
                <a:lnTo>
                  <a:pt x="2555" y="14064"/>
                </a:lnTo>
                <a:lnTo>
                  <a:pt x="2385" y="13845"/>
                </a:lnTo>
                <a:lnTo>
                  <a:pt x="2239" y="13626"/>
                </a:lnTo>
                <a:lnTo>
                  <a:pt x="2409" y="13456"/>
                </a:lnTo>
                <a:lnTo>
                  <a:pt x="2555" y="13237"/>
                </a:lnTo>
                <a:lnTo>
                  <a:pt x="2799" y="12848"/>
                </a:lnTo>
                <a:lnTo>
                  <a:pt x="3212" y="12312"/>
                </a:lnTo>
                <a:lnTo>
                  <a:pt x="3626" y="11801"/>
                </a:lnTo>
                <a:lnTo>
                  <a:pt x="3626" y="11777"/>
                </a:lnTo>
                <a:lnTo>
                  <a:pt x="3723" y="11704"/>
                </a:lnTo>
                <a:lnTo>
                  <a:pt x="3748" y="11607"/>
                </a:lnTo>
                <a:lnTo>
                  <a:pt x="3772" y="11558"/>
                </a:lnTo>
                <a:lnTo>
                  <a:pt x="3748" y="11485"/>
                </a:lnTo>
                <a:lnTo>
                  <a:pt x="3723" y="11436"/>
                </a:lnTo>
                <a:lnTo>
                  <a:pt x="3675" y="11388"/>
                </a:lnTo>
                <a:lnTo>
                  <a:pt x="3529" y="11266"/>
                </a:lnTo>
                <a:lnTo>
                  <a:pt x="3407" y="11096"/>
                </a:lnTo>
                <a:lnTo>
                  <a:pt x="3164" y="10779"/>
                </a:lnTo>
                <a:lnTo>
                  <a:pt x="3018" y="10536"/>
                </a:lnTo>
                <a:lnTo>
                  <a:pt x="3018" y="10463"/>
                </a:lnTo>
                <a:lnTo>
                  <a:pt x="2993" y="10366"/>
                </a:lnTo>
                <a:lnTo>
                  <a:pt x="2945" y="10293"/>
                </a:lnTo>
                <a:lnTo>
                  <a:pt x="2872" y="10244"/>
                </a:lnTo>
                <a:lnTo>
                  <a:pt x="2774" y="10220"/>
                </a:lnTo>
                <a:lnTo>
                  <a:pt x="1704" y="10122"/>
                </a:lnTo>
                <a:lnTo>
                  <a:pt x="1144" y="10074"/>
                </a:lnTo>
                <a:lnTo>
                  <a:pt x="876" y="10025"/>
                </a:lnTo>
                <a:lnTo>
                  <a:pt x="633" y="9952"/>
                </a:lnTo>
                <a:lnTo>
                  <a:pt x="633" y="9830"/>
                </a:lnTo>
                <a:lnTo>
                  <a:pt x="609" y="9709"/>
                </a:lnTo>
                <a:lnTo>
                  <a:pt x="584" y="9587"/>
                </a:lnTo>
                <a:lnTo>
                  <a:pt x="560" y="9441"/>
                </a:lnTo>
                <a:lnTo>
                  <a:pt x="536" y="9052"/>
                </a:lnTo>
                <a:lnTo>
                  <a:pt x="560" y="8638"/>
                </a:lnTo>
                <a:lnTo>
                  <a:pt x="584" y="8395"/>
                </a:lnTo>
                <a:lnTo>
                  <a:pt x="609" y="8127"/>
                </a:lnTo>
                <a:lnTo>
                  <a:pt x="633" y="7835"/>
                </a:lnTo>
                <a:lnTo>
                  <a:pt x="633" y="7689"/>
                </a:lnTo>
                <a:lnTo>
                  <a:pt x="609" y="7567"/>
                </a:lnTo>
                <a:lnTo>
                  <a:pt x="803" y="7519"/>
                </a:lnTo>
                <a:lnTo>
                  <a:pt x="1217" y="7421"/>
                </a:lnTo>
                <a:lnTo>
                  <a:pt x="1095" y="7592"/>
                </a:lnTo>
                <a:lnTo>
                  <a:pt x="998" y="7762"/>
                </a:lnTo>
                <a:lnTo>
                  <a:pt x="876" y="8103"/>
                </a:lnTo>
                <a:lnTo>
                  <a:pt x="876" y="8151"/>
                </a:lnTo>
                <a:lnTo>
                  <a:pt x="876" y="8224"/>
                </a:lnTo>
                <a:lnTo>
                  <a:pt x="901" y="8273"/>
                </a:lnTo>
                <a:lnTo>
                  <a:pt x="925" y="8297"/>
                </a:lnTo>
                <a:lnTo>
                  <a:pt x="1022" y="8370"/>
                </a:lnTo>
                <a:lnTo>
                  <a:pt x="1144" y="8370"/>
                </a:lnTo>
                <a:lnTo>
                  <a:pt x="1193" y="8346"/>
                </a:lnTo>
                <a:lnTo>
                  <a:pt x="1217" y="8297"/>
                </a:lnTo>
                <a:lnTo>
                  <a:pt x="1290" y="8224"/>
                </a:lnTo>
                <a:lnTo>
                  <a:pt x="1363" y="7981"/>
                </a:lnTo>
                <a:lnTo>
                  <a:pt x="1460" y="7738"/>
                </a:lnTo>
                <a:lnTo>
                  <a:pt x="1558" y="7543"/>
                </a:lnTo>
                <a:lnTo>
                  <a:pt x="1655" y="7348"/>
                </a:lnTo>
                <a:lnTo>
                  <a:pt x="1850" y="7348"/>
                </a:lnTo>
                <a:lnTo>
                  <a:pt x="1752" y="7519"/>
                </a:lnTo>
                <a:lnTo>
                  <a:pt x="1655" y="7689"/>
                </a:lnTo>
                <a:lnTo>
                  <a:pt x="1606" y="7884"/>
                </a:lnTo>
                <a:lnTo>
                  <a:pt x="1558" y="8054"/>
                </a:lnTo>
                <a:lnTo>
                  <a:pt x="1558" y="8127"/>
                </a:lnTo>
                <a:lnTo>
                  <a:pt x="1558" y="8176"/>
                </a:lnTo>
                <a:lnTo>
                  <a:pt x="1606" y="8224"/>
                </a:lnTo>
                <a:lnTo>
                  <a:pt x="1655" y="8273"/>
                </a:lnTo>
                <a:lnTo>
                  <a:pt x="1728" y="8322"/>
                </a:lnTo>
                <a:lnTo>
                  <a:pt x="1801" y="8297"/>
                </a:lnTo>
                <a:lnTo>
                  <a:pt x="1898" y="8249"/>
                </a:lnTo>
                <a:lnTo>
                  <a:pt x="1923" y="8200"/>
                </a:lnTo>
                <a:lnTo>
                  <a:pt x="1947" y="8151"/>
                </a:lnTo>
                <a:lnTo>
                  <a:pt x="1996" y="7908"/>
                </a:lnTo>
                <a:lnTo>
                  <a:pt x="2093" y="7689"/>
                </a:lnTo>
                <a:lnTo>
                  <a:pt x="2166" y="7519"/>
                </a:lnTo>
                <a:lnTo>
                  <a:pt x="2239" y="7324"/>
                </a:lnTo>
                <a:lnTo>
                  <a:pt x="2409" y="7324"/>
                </a:lnTo>
                <a:lnTo>
                  <a:pt x="2361" y="7494"/>
                </a:lnTo>
                <a:lnTo>
                  <a:pt x="2239" y="7762"/>
                </a:lnTo>
                <a:lnTo>
                  <a:pt x="2215" y="7908"/>
                </a:lnTo>
                <a:lnTo>
                  <a:pt x="2190" y="8054"/>
                </a:lnTo>
                <a:lnTo>
                  <a:pt x="2215" y="8127"/>
                </a:lnTo>
                <a:lnTo>
                  <a:pt x="2239" y="8176"/>
                </a:lnTo>
                <a:lnTo>
                  <a:pt x="2288" y="8200"/>
                </a:lnTo>
                <a:lnTo>
                  <a:pt x="2336" y="8224"/>
                </a:lnTo>
                <a:lnTo>
                  <a:pt x="2385" y="8249"/>
                </a:lnTo>
                <a:lnTo>
                  <a:pt x="2434" y="8224"/>
                </a:lnTo>
                <a:lnTo>
                  <a:pt x="2482" y="8200"/>
                </a:lnTo>
                <a:lnTo>
                  <a:pt x="2507" y="8151"/>
                </a:lnTo>
                <a:lnTo>
                  <a:pt x="2555" y="8030"/>
                </a:lnTo>
                <a:lnTo>
                  <a:pt x="2580" y="7908"/>
                </a:lnTo>
                <a:lnTo>
                  <a:pt x="2628" y="7665"/>
                </a:lnTo>
                <a:lnTo>
                  <a:pt x="2677" y="7494"/>
                </a:lnTo>
                <a:lnTo>
                  <a:pt x="2701" y="7300"/>
                </a:lnTo>
                <a:lnTo>
                  <a:pt x="2847" y="7276"/>
                </a:lnTo>
                <a:lnTo>
                  <a:pt x="2920" y="7251"/>
                </a:lnTo>
                <a:lnTo>
                  <a:pt x="2969" y="7203"/>
                </a:lnTo>
                <a:lnTo>
                  <a:pt x="2993" y="7154"/>
                </a:lnTo>
                <a:lnTo>
                  <a:pt x="2993" y="7081"/>
                </a:lnTo>
                <a:lnTo>
                  <a:pt x="3042" y="7008"/>
                </a:lnTo>
                <a:lnTo>
                  <a:pt x="3066" y="6935"/>
                </a:lnTo>
                <a:lnTo>
                  <a:pt x="3066" y="6765"/>
                </a:lnTo>
                <a:lnTo>
                  <a:pt x="3115" y="6594"/>
                </a:lnTo>
                <a:lnTo>
                  <a:pt x="3212" y="6278"/>
                </a:lnTo>
                <a:lnTo>
                  <a:pt x="3456" y="5670"/>
                </a:lnTo>
                <a:lnTo>
                  <a:pt x="3553" y="5597"/>
                </a:lnTo>
                <a:lnTo>
                  <a:pt x="3602" y="5475"/>
                </a:lnTo>
                <a:lnTo>
                  <a:pt x="3602" y="5426"/>
                </a:lnTo>
                <a:lnTo>
                  <a:pt x="3602" y="5353"/>
                </a:lnTo>
                <a:lnTo>
                  <a:pt x="3577" y="5305"/>
                </a:lnTo>
                <a:lnTo>
                  <a:pt x="3529" y="5232"/>
                </a:lnTo>
                <a:lnTo>
                  <a:pt x="3139" y="4842"/>
                </a:lnTo>
                <a:lnTo>
                  <a:pt x="2799" y="4429"/>
                </a:lnTo>
                <a:lnTo>
                  <a:pt x="2434" y="4015"/>
                </a:lnTo>
                <a:lnTo>
                  <a:pt x="2069" y="3626"/>
                </a:lnTo>
                <a:lnTo>
                  <a:pt x="2263" y="3480"/>
                </a:lnTo>
                <a:lnTo>
                  <a:pt x="2458" y="3285"/>
                </a:lnTo>
                <a:lnTo>
                  <a:pt x="2799" y="2871"/>
                </a:lnTo>
                <a:lnTo>
                  <a:pt x="2993" y="2677"/>
                </a:lnTo>
                <a:lnTo>
                  <a:pt x="3164" y="2482"/>
                </a:lnTo>
                <a:lnTo>
                  <a:pt x="3383" y="2336"/>
                </a:lnTo>
                <a:lnTo>
                  <a:pt x="3504" y="2287"/>
                </a:lnTo>
                <a:lnTo>
                  <a:pt x="3626" y="2239"/>
                </a:lnTo>
                <a:lnTo>
                  <a:pt x="3723" y="2190"/>
                </a:lnTo>
                <a:lnTo>
                  <a:pt x="3577" y="2287"/>
                </a:lnTo>
                <a:lnTo>
                  <a:pt x="3431" y="2409"/>
                </a:lnTo>
                <a:lnTo>
                  <a:pt x="3261" y="2579"/>
                </a:lnTo>
                <a:lnTo>
                  <a:pt x="3188" y="2677"/>
                </a:lnTo>
                <a:lnTo>
                  <a:pt x="3139" y="2750"/>
                </a:lnTo>
                <a:lnTo>
                  <a:pt x="3091" y="2847"/>
                </a:lnTo>
                <a:lnTo>
                  <a:pt x="3091" y="2944"/>
                </a:lnTo>
                <a:lnTo>
                  <a:pt x="3115" y="3017"/>
                </a:lnTo>
                <a:lnTo>
                  <a:pt x="3164" y="3066"/>
                </a:lnTo>
                <a:lnTo>
                  <a:pt x="3212" y="3115"/>
                </a:lnTo>
                <a:lnTo>
                  <a:pt x="3310" y="3090"/>
                </a:lnTo>
                <a:lnTo>
                  <a:pt x="3383" y="3066"/>
                </a:lnTo>
                <a:lnTo>
                  <a:pt x="3431" y="3017"/>
                </a:lnTo>
                <a:lnTo>
                  <a:pt x="3553" y="2871"/>
                </a:lnTo>
                <a:lnTo>
                  <a:pt x="3675" y="2701"/>
                </a:lnTo>
                <a:lnTo>
                  <a:pt x="3845" y="2555"/>
                </a:lnTo>
                <a:lnTo>
                  <a:pt x="4064" y="2433"/>
                </a:lnTo>
                <a:lnTo>
                  <a:pt x="4161" y="2482"/>
                </a:lnTo>
                <a:lnTo>
                  <a:pt x="4015" y="2579"/>
                </a:lnTo>
                <a:lnTo>
                  <a:pt x="3894" y="2677"/>
                </a:lnTo>
                <a:lnTo>
                  <a:pt x="3772" y="2798"/>
                </a:lnTo>
                <a:lnTo>
                  <a:pt x="3650" y="2944"/>
                </a:lnTo>
                <a:lnTo>
                  <a:pt x="3602" y="3017"/>
                </a:lnTo>
                <a:lnTo>
                  <a:pt x="3577" y="3115"/>
                </a:lnTo>
                <a:lnTo>
                  <a:pt x="3553" y="3188"/>
                </a:lnTo>
                <a:lnTo>
                  <a:pt x="3553" y="3285"/>
                </a:lnTo>
                <a:lnTo>
                  <a:pt x="3577" y="3334"/>
                </a:lnTo>
                <a:lnTo>
                  <a:pt x="3602" y="3358"/>
                </a:lnTo>
                <a:lnTo>
                  <a:pt x="3675" y="3407"/>
                </a:lnTo>
                <a:lnTo>
                  <a:pt x="3772" y="3407"/>
                </a:lnTo>
                <a:lnTo>
                  <a:pt x="3869" y="3358"/>
                </a:lnTo>
                <a:lnTo>
                  <a:pt x="3942" y="3261"/>
                </a:lnTo>
                <a:lnTo>
                  <a:pt x="3991" y="3139"/>
                </a:lnTo>
                <a:lnTo>
                  <a:pt x="4088" y="3017"/>
                </a:lnTo>
                <a:lnTo>
                  <a:pt x="4210" y="2920"/>
                </a:lnTo>
                <a:lnTo>
                  <a:pt x="4453" y="2677"/>
                </a:lnTo>
                <a:lnTo>
                  <a:pt x="4551" y="2774"/>
                </a:lnTo>
                <a:lnTo>
                  <a:pt x="4697" y="2871"/>
                </a:lnTo>
                <a:lnTo>
                  <a:pt x="4453" y="3017"/>
                </a:lnTo>
                <a:lnTo>
                  <a:pt x="4259" y="3139"/>
                </a:lnTo>
                <a:lnTo>
                  <a:pt x="4064" y="3285"/>
                </a:lnTo>
                <a:lnTo>
                  <a:pt x="3894" y="3455"/>
                </a:lnTo>
                <a:lnTo>
                  <a:pt x="3845" y="3553"/>
                </a:lnTo>
                <a:lnTo>
                  <a:pt x="3796" y="3650"/>
                </a:lnTo>
                <a:lnTo>
                  <a:pt x="3796" y="3747"/>
                </a:lnTo>
                <a:lnTo>
                  <a:pt x="3821" y="3869"/>
                </a:lnTo>
                <a:lnTo>
                  <a:pt x="3894" y="3918"/>
                </a:lnTo>
                <a:lnTo>
                  <a:pt x="3967" y="3942"/>
                </a:lnTo>
                <a:lnTo>
                  <a:pt x="4064" y="3918"/>
                </a:lnTo>
                <a:lnTo>
                  <a:pt x="4088" y="3893"/>
                </a:lnTo>
                <a:lnTo>
                  <a:pt x="4113" y="3869"/>
                </a:lnTo>
                <a:lnTo>
                  <a:pt x="4210" y="3723"/>
                </a:lnTo>
                <a:lnTo>
                  <a:pt x="4307" y="3577"/>
                </a:lnTo>
                <a:lnTo>
                  <a:pt x="4429" y="3480"/>
                </a:lnTo>
                <a:lnTo>
                  <a:pt x="4575" y="3382"/>
                </a:lnTo>
                <a:lnTo>
                  <a:pt x="4794" y="3236"/>
                </a:lnTo>
                <a:lnTo>
                  <a:pt x="5013" y="3090"/>
                </a:lnTo>
                <a:lnTo>
                  <a:pt x="5305" y="3285"/>
                </a:lnTo>
                <a:lnTo>
                  <a:pt x="4989" y="3504"/>
                </a:lnTo>
                <a:lnTo>
                  <a:pt x="4843" y="3601"/>
                </a:lnTo>
                <a:lnTo>
                  <a:pt x="4697" y="3723"/>
                </a:lnTo>
                <a:lnTo>
                  <a:pt x="4551" y="3869"/>
                </a:lnTo>
                <a:lnTo>
                  <a:pt x="4526" y="3942"/>
                </a:lnTo>
                <a:lnTo>
                  <a:pt x="4502" y="4015"/>
                </a:lnTo>
                <a:lnTo>
                  <a:pt x="4526" y="4064"/>
                </a:lnTo>
                <a:lnTo>
                  <a:pt x="4551" y="4112"/>
                </a:lnTo>
                <a:lnTo>
                  <a:pt x="4599" y="4137"/>
                </a:lnTo>
                <a:lnTo>
                  <a:pt x="4672" y="4137"/>
                </a:lnTo>
                <a:lnTo>
                  <a:pt x="4721" y="4112"/>
                </a:lnTo>
                <a:lnTo>
                  <a:pt x="4770" y="4064"/>
                </a:lnTo>
                <a:lnTo>
                  <a:pt x="4867" y="3966"/>
                </a:lnTo>
                <a:lnTo>
                  <a:pt x="5013" y="3845"/>
                </a:lnTo>
                <a:lnTo>
                  <a:pt x="5183" y="3723"/>
                </a:lnTo>
                <a:lnTo>
                  <a:pt x="5354" y="3601"/>
                </a:lnTo>
                <a:lnTo>
                  <a:pt x="5548" y="3455"/>
                </a:lnTo>
                <a:lnTo>
                  <a:pt x="5597" y="3504"/>
                </a:lnTo>
                <a:lnTo>
                  <a:pt x="5694" y="3528"/>
                </a:lnTo>
                <a:lnTo>
                  <a:pt x="5767" y="3528"/>
                </a:lnTo>
                <a:lnTo>
                  <a:pt x="5840" y="3480"/>
                </a:lnTo>
                <a:lnTo>
                  <a:pt x="5889" y="3407"/>
                </a:lnTo>
                <a:lnTo>
                  <a:pt x="6181" y="3285"/>
                </a:lnTo>
                <a:lnTo>
                  <a:pt x="6449" y="3188"/>
                </a:lnTo>
                <a:lnTo>
                  <a:pt x="6765" y="3090"/>
                </a:lnTo>
                <a:lnTo>
                  <a:pt x="7033" y="3017"/>
                </a:lnTo>
                <a:lnTo>
                  <a:pt x="7106" y="2993"/>
                </a:lnTo>
                <a:lnTo>
                  <a:pt x="7154" y="2969"/>
                </a:lnTo>
                <a:lnTo>
                  <a:pt x="7203" y="2896"/>
                </a:lnTo>
                <a:lnTo>
                  <a:pt x="7227" y="2847"/>
                </a:lnTo>
                <a:lnTo>
                  <a:pt x="7276" y="2701"/>
                </a:lnTo>
                <a:lnTo>
                  <a:pt x="7325" y="2531"/>
                </a:lnTo>
                <a:lnTo>
                  <a:pt x="7373" y="2190"/>
                </a:lnTo>
                <a:lnTo>
                  <a:pt x="7398" y="1509"/>
                </a:lnTo>
                <a:lnTo>
                  <a:pt x="7495" y="998"/>
                </a:lnTo>
                <a:lnTo>
                  <a:pt x="7519" y="730"/>
                </a:lnTo>
                <a:lnTo>
                  <a:pt x="7519" y="608"/>
                </a:lnTo>
                <a:lnTo>
                  <a:pt x="7519" y="487"/>
                </a:lnTo>
                <a:close/>
                <a:moveTo>
                  <a:pt x="8030" y="0"/>
                </a:moveTo>
                <a:lnTo>
                  <a:pt x="7641" y="49"/>
                </a:lnTo>
                <a:lnTo>
                  <a:pt x="7471" y="73"/>
                </a:lnTo>
                <a:lnTo>
                  <a:pt x="7300" y="122"/>
                </a:lnTo>
                <a:lnTo>
                  <a:pt x="7252" y="146"/>
                </a:lnTo>
                <a:lnTo>
                  <a:pt x="7203" y="195"/>
                </a:lnTo>
                <a:lnTo>
                  <a:pt x="7179" y="243"/>
                </a:lnTo>
                <a:lnTo>
                  <a:pt x="7179" y="292"/>
                </a:lnTo>
                <a:lnTo>
                  <a:pt x="7106" y="414"/>
                </a:lnTo>
                <a:lnTo>
                  <a:pt x="7033" y="535"/>
                </a:lnTo>
                <a:lnTo>
                  <a:pt x="6984" y="681"/>
                </a:lnTo>
                <a:lnTo>
                  <a:pt x="6960" y="827"/>
                </a:lnTo>
                <a:lnTo>
                  <a:pt x="6935" y="1168"/>
                </a:lnTo>
                <a:lnTo>
                  <a:pt x="6887" y="1436"/>
                </a:lnTo>
                <a:lnTo>
                  <a:pt x="6789" y="2020"/>
                </a:lnTo>
                <a:lnTo>
                  <a:pt x="6765" y="2312"/>
                </a:lnTo>
                <a:lnTo>
                  <a:pt x="6765" y="2604"/>
                </a:lnTo>
                <a:lnTo>
                  <a:pt x="6497" y="2701"/>
                </a:lnTo>
                <a:lnTo>
                  <a:pt x="6230" y="2798"/>
                </a:lnTo>
                <a:lnTo>
                  <a:pt x="5719" y="3042"/>
                </a:lnTo>
                <a:lnTo>
                  <a:pt x="4770" y="2385"/>
                </a:lnTo>
                <a:lnTo>
                  <a:pt x="4551" y="2214"/>
                </a:lnTo>
                <a:lnTo>
                  <a:pt x="4283" y="2020"/>
                </a:lnTo>
                <a:lnTo>
                  <a:pt x="4113" y="1922"/>
                </a:lnTo>
                <a:lnTo>
                  <a:pt x="3967" y="1874"/>
                </a:lnTo>
                <a:lnTo>
                  <a:pt x="3845" y="1825"/>
                </a:lnTo>
                <a:lnTo>
                  <a:pt x="3699" y="1825"/>
                </a:lnTo>
                <a:lnTo>
                  <a:pt x="3626" y="1776"/>
                </a:lnTo>
                <a:lnTo>
                  <a:pt x="3553" y="1776"/>
                </a:lnTo>
                <a:lnTo>
                  <a:pt x="3504" y="1801"/>
                </a:lnTo>
                <a:lnTo>
                  <a:pt x="3358" y="1849"/>
                </a:lnTo>
                <a:lnTo>
                  <a:pt x="3237" y="1898"/>
                </a:lnTo>
                <a:lnTo>
                  <a:pt x="2993" y="2068"/>
                </a:lnTo>
                <a:lnTo>
                  <a:pt x="2774" y="2287"/>
                </a:lnTo>
                <a:lnTo>
                  <a:pt x="2580" y="2506"/>
                </a:lnTo>
                <a:lnTo>
                  <a:pt x="2117" y="2969"/>
                </a:lnTo>
                <a:lnTo>
                  <a:pt x="1923" y="3212"/>
                </a:lnTo>
                <a:lnTo>
                  <a:pt x="1728" y="3455"/>
                </a:lnTo>
                <a:lnTo>
                  <a:pt x="1655" y="3504"/>
                </a:lnTo>
                <a:lnTo>
                  <a:pt x="1606" y="3553"/>
                </a:lnTo>
                <a:lnTo>
                  <a:pt x="1582" y="3601"/>
                </a:lnTo>
                <a:lnTo>
                  <a:pt x="1606" y="3699"/>
                </a:lnTo>
                <a:lnTo>
                  <a:pt x="1728" y="3942"/>
                </a:lnTo>
                <a:lnTo>
                  <a:pt x="1898" y="4161"/>
                </a:lnTo>
                <a:lnTo>
                  <a:pt x="2263" y="4599"/>
                </a:lnTo>
                <a:lnTo>
                  <a:pt x="2628" y="5110"/>
                </a:lnTo>
                <a:lnTo>
                  <a:pt x="2847" y="5329"/>
                </a:lnTo>
                <a:lnTo>
                  <a:pt x="3066" y="5548"/>
                </a:lnTo>
                <a:lnTo>
                  <a:pt x="2969" y="5670"/>
                </a:lnTo>
                <a:lnTo>
                  <a:pt x="2920" y="5791"/>
                </a:lnTo>
                <a:lnTo>
                  <a:pt x="2799" y="6035"/>
                </a:lnTo>
                <a:lnTo>
                  <a:pt x="2653" y="6400"/>
                </a:lnTo>
                <a:lnTo>
                  <a:pt x="2604" y="6594"/>
                </a:lnTo>
                <a:lnTo>
                  <a:pt x="2580" y="6813"/>
                </a:lnTo>
                <a:lnTo>
                  <a:pt x="2288" y="6813"/>
                </a:lnTo>
                <a:lnTo>
                  <a:pt x="1971" y="6838"/>
                </a:lnTo>
                <a:lnTo>
                  <a:pt x="1387" y="6935"/>
                </a:lnTo>
                <a:lnTo>
                  <a:pt x="1144" y="6984"/>
                </a:lnTo>
                <a:lnTo>
                  <a:pt x="828" y="7057"/>
                </a:lnTo>
                <a:lnTo>
                  <a:pt x="682" y="7105"/>
                </a:lnTo>
                <a:lnTo>
                  <a:pt x="536" y="7178"/>
                </a:lnTo>
                <a:lnTo>
                  <a:pt x="438" y="7251"/>
                </a:lnTo>
                <a:lnTo>
                  <a:pt x="365" y="7348"/>
                </a:lnTo>
                <a:lnTo>
                  <a:pt x="292" y="7373"/>
                </a:lnTo>
                <a:lnTo>
                  <a:pt x="244" y="7397"/>
                </a:lnTo>
                <a:lnTo>
                  <a:pt x="195" y="7446"/>
                </a:lnTo>
                <a:lnTo>
                  <a:pt x="171" y="7494"/>
                </a:lnTo>
                <a:lnTo>
                  <a:pt x="122" y="7640"/>
                </a:lnTo>
                <a:lnTo>
                  <a:pt x="98" y="7932"/>
                </a:lnTo>
                <a:lnTo>
                  <a:pt x="25" y="8857"/>
                </a:lnTo>
                <a:lnTo>
                  <a:pt x="0" y="9149"/>
                </a:lnTo>
                <a:lnTo>
                  <a:pt x="25" y="9514"/>
                </a:lnTo>
                <a:lnTo>
                  <a:pt x="49" y="9709"/>
                </a:lnTo>
                <a:lnTo>
                  <a:pt x="98" y="9879"/>
                </a:lnTo>
                <a:lnTo>
                  <a:pt x="171" y="10001"/>
                </a:lnTo>
                <a:lnTo>
                  <a:pt x="219" y="10049"/>
                </a:lnTo>
                <a:lnTo>
                  <a:pt x="268" y="10098"/>
                </a:lnTo>
                <a:lnTo>
                  <a:pt x="268" y="10171"/>
                </a:lnTo>
                <a:lnTo>
                  <a:pt x="292" y="10220"/>
                </a:lnTo>
                <a:lnTo>
                  <a:pt x="317" y="10268"/>
                </a:lnTo>
                <a:lnTo>
                  <a:pt x="390" y="10317"/>
                </a:lnTo>
                <a:lnTo>
                  <a:pt x="633" y="10414"/>
                </a:lnTo>
                <a:lnTo>
                  <a:pt x="925" y="10487"/>
                </a:lnTo>
                <a:lnTo>
                  <a:pt x="1193" y="10560"/>
                </a:lnTo>
                <a:lnTo>
                  <a:pt x="1485" y="10609"/>
                </a:lnTo>
                <a:lnTo>
                  <a:pt x="2069" y="10658"/>
                </a:lnTo>
                <a:lnTo>
                  <a:pt x="2653" y="10706"/>
                </a:lnTo>
                <a:lnTo>
                  <a:pt x="2750" y="10877"/>
                </a:lnTo>
                <a:lnTo>
                  <a:pt x="2823" y="11047"/>
                </a:lnTo>
                <a:lnTo>
                  <a:pt x="3018" y="11363"/>
                </a:lnTo>
                <a:lnTo>
                  <a:pt x="3261" y="11655"/>
                </a:lnTo>
                <a:lnTo>
                  <a:pt x="3066" y="11850"/>
                </a:lnTo>
                <a:lnTo>
                  <a:pt x="2872" y="12045"/>
                </a:lnTo>
                <a:lnTo>
                  <a:pt x="2507" y="12483"/>
                </a:lnTo>
                <a:lnTo>
                  <a:pt x="2117" y="12994"/>
                </a:lnTo>
                <a:lnTo>
                  <a:pt x="1947" y="13213"/>
                </a:lnTo>
                <a:lnTo>
                  <a:pt x="1874" y="13334"/>
                </a:lnTo>
                <a:lnTo>
                  <a:pt x="1825" y="13456"/>
                </a:lnTo>
                <a:lnTo>
                  <a:pt x="1825" y="13553"/>
                </a:lnTo>
                <a:lnTo>
                  <a:pt x="1850" y="13626"/>
                </a:lnTo>
                <a:lnTo>
                  <a:pt x="1850" y="13748"/>
                </a:lnTo>
                <a:lnTo>
                  <a:pt x="1874" y="13894"/>
                </a:lnTo>
                <a:lnTo>
                  <a:pt x="1947" y="14016"/>
                </a:lnTo>
                <a:lnTo>
                  <a:pt x="2020" y="14162"/>
                </a:lnTo>
                <a:lnTo>
                  <a:pt x="2215" y="14381"/>
                </a:lnTo>
                <a:lnTo>
                  <a:pt x="2385" y="14600"/>
                </a:lnTo>
                <a:lnTo>
                  <a:pt x="2653" y="14867"/>
                </a:lnTo>
                <a:lnTo>
                  <a:pt x="2920" y="15135"/>
                </a:lnTo>
                <a:lnTo>
                  <a:pt x="3188" y="15378"/>
                </a:lnTo>
                <a:lnTo>
                  <a:pt x="3504" y="15597"/>
                </a:lnTo>
                <a:lnTo>
                  <a:pt x="3553" y="15646"/>
                </a:lnTo>
                <a:lnTo>
                  <a:pt x="3675" y="15646"/>
                </a:lnTo>
                <a:lnTo>
                  <a:pt x="3723" y="15621"/>
                </a:lnTo>
                <a:lnTo>
                  <a:pt x="3845" y="15646"/>
                </a:lnTo>
                <a:lnTo>
                  <a:pt x="3967" y="15621"/>
                </a:lnTo>
                <a:lnTo>
                  <a:pt x="4113" y="15573"/>
                </a:lnTo>
                <a:lnTo>
                  <a:pt x="4234" y="15524"/>
                </a:lnTo>
                <a:lnTo>
                  <a:pt x="4478" y="15378"/>
                </a:lnTo>
                <a:lnTo>
                  <a:pt x="4697" y="15232"/>
                </a:lnTo>
                <a:lnTo>
                  <a:pt x="4964" y="14989"/>
                </a:lnTo>
                <a:lnTo>
                  <a:pt x="5232" y="14746"/>
                </a:lnTo>
                <a:lnTo>
                  <a:pt x="5743" y="14210"/>
                </a:lnTo>
                <a:lnTo>
                  <a:pt x="5865" y="14308"/>
                </a:lnTo>
                <a:lnTo>
                  <a:pt x="5986" y="14381"/>
                </a:lnTo>
                <a:lnTo>
                  <a:pt x="6254" y="14502"/>
                </a:lnTo>
                <a:lnTo>
                  <a:pt x="6595" y="14648"/>
                </a:lnTo>
                <a:lnTo>
                  <a:pt x="6789" y="14697"/>
                </a:lnTo>
                <a:lnTo>
                  <a:pt x="6887" y="14721"/>
                </a:lnTo>
                <a:lnTo>
                  <a:pt x="6984" y="14721"/>
                </a:lnTo>
                <a:lnTo>
                  <a:pt x="7033" y="14940"/>
                </a:lnTo>
                <a:lnTo>
                  <a:pt x="7081" y="15135"/>
                </a:lnTo>
                <a:lnTo>
                  <a:pt x="7154" y="15573"/>
                </a:lnTo>
                <a:lnTo>
                  <a:pt x="7203" y="16035"/>
                </a:lnTo>
                <a:lnTo>
                  <a:pt x="7203" y="16278"/>
                </a:lnTo>
                <a:lnTo>
                  <a:pt x="7203" y="16546"/>
                </a:lnTo>
                <a:lnTo>
                  <a:pt x="7227" y="16692"/>
                </a:lnTo>
                <a:lnTo>
                  <a:pt x="7252" y="16814"/>
                </a:lnTo>
                <a:lnTo>
                  <a:pt x="7325" y="16911"/>
                </a:lnTo>
                <a:lnTo>
                  <a:pt x="7398" y="16984"/>
                </a:lnTo>
                <a:lnTo>
                  <a:pt x="7422" y="17008"/>
                </a:lnTo>
                <a:lnTo>
                  <a:pt x="7471" y="17057"/>
                </a:lnTo>
                <a:lnTo>
                  <a:pt x="7568" y="17130"/>
                </a:lnTo>
                <a:lnTo>
                  <a:pt x="7690" y="17179"/>
                </a:lnTo>
                <a:lnTo>
                  <a:pt x="7811" y="17203"/>
                </a:lnTo>
                <a:lnTo>
                  <a:pt x="7957" y="17227"/>
                </a:lnTo>
                <a:lnTo>
                  <a:pt x="8249" y="17227"/>
                </a:lnTo>
                <a:lnTo>
                  <a:pt x="8492" y="17203"/>
                </a:lnTo>
                <a:lnTo>
                  <a:pt x="9198" y="17179"/>
                </a:lnTo>
                <a:lnTo>
                  <a:pt x="9904" y="17154"/>
                </a:lnTo>
                <a:lnTo>
                  <a:pt x="10001" y="17130"/>
                </a:lnTo>
                <a:lnTo>
                  <a:pt x="10098" y="17081"/>
                </a:lnTo>
                <a:lnTo>
                  <a:pt x="10147" y="16984"/>
                </a:lnTo>
                <a:lnTo>
                  <a:pt x="10147" y="16887"/>
                </a:lnTo>
                <a:lnTo>
                  <a:pt x="10171" y="16862"/>
                </a:lnTo>
                <a:lnTo>
                  <a:pt x="10269" y="16741"/>
                </a:lnTo>
                <a:lnTo>
                  <a:pt x="10317" y="16619"/>
                </a:lnTo>
                <a:lnTo>
                  <a:pt x="10366" y="16473"/>
                </a:lnTo>
                <a:lnTo>
                  <a:pt x="10390" y="16327"/>
                </a:lnTo>
                <a:lnTo>
                  <a:pt x="10463" y="15719"/>
                </a:lnTo>
                <a:lnTo>
                  <a:pt x="10561" y="15159"/>
                </a:lnTo>
                <a:lnTo>
                  <a:pt x="10561" y="14892"/>
                </a:lnTo>
                <a:lnTo>
                  <a:pt x="10561" y="14600"/>
                </a:lnTo>
                <a:lnTo>
                  <a:pt x="10707" y="14624"/>
                </a:lnTo>
                <a:lnTo>
                  <a:pt x="10877" y="14600"/>
                </a:lnTo>
                <a:lnTo>
                  <a:pt x="11169" y="14527"/>
                </a:lnTo>
                <a:lnTo>
                  <a:pt x="11291" y="14502"/>
                </a:lnTo>
                <a:lnTo>
                  <a:pt x="11437" y="14429"/>
                </a:lnTo>
                <a:lnTo>
                  <a:pt x="11583" y="14356"/>
                </a:lnTo>
                <a:lnTo>
                  <a:pt x="11680" y="14235"/>
                </a:lnTo>
                <a:lnTo>
                  <a:pt x="11826" y="14405"/>
                </a:lnTo>
                <a:lnTo>
                  <a:pt x="11996" y="14527"/>
                </a:lnTo>
                <a:lnTo>
                  <a:pt x="12313" y="14770"/>
                </a:lnTo>
                <a:lnTo>
                  <a:pt x="12897" y="15208"/>
                </a:lnTo>
                <a:lnTo>
                  <a:pt x="13505" y="15621"/>
                </a:lnTo>
                <a:lnTo>
                  <a:pt x="13578" y="15646"/>
                </a:lnTo>
                <a:lnTo>
                  <a:pt x="13651" y="15670"/>
                </a:lnTo>
                <a:lnTo>
                  <a:pt x="13724" y="15646"/>
                </a:lnTo>
                <a:lnTo>
                  <a:pt x="13797" y="15621"/>
                </a:lnTo>
                <a:lnTo>
                  <a:pt x="13846" y="15597"/>
                </a:lnTo>
                <a:lnTo>
                  <a:pt x="13870" y="15524"/>
                </a:lnTo>
                <a:lnTo>
                  <a:pt x="13919" y="15476"/>
                </a:lnTo>
                <a:lnTo>
                  <a:pt x="13919" y="15403"/>
                </a:lnTo>
                <a:lnTo>
                  <a:pt x="14138" y="15232"/>
                </a:lnTo>
                <a:lnTo>
                  <a:pt x="14332" y="15038"/>
                </a:lnTo>
                <a:lnTo>
                  <a:pt x="14722" y="14624"/>
                </a:lnTo>
                <a:lnTo>
                  <a:pt x="15208" y="14162"/>
                </a:lnTo>
                <a:lnTo>
                  <a:pt x="15427" y="13894"/>
                </a:lnTo>
                <a:lnTo>
                  <a:pt x="15622" y="13651"/>
                </a:lnTo>
                <a:lnTo>
                  <a:pt x="15671" y="13553"/>
                </a:lnTo>
                <a:lnTo>
                  <a:pt x="15671" y="13480"/>
                </a:lnTo>
                <a:lnTo>
                  <a:pt x="15695" y="13383"/>
                </a:lnTo>
                <a:lnTo>
                  <a:pt x="15671" y="13261"/>
                </a:lnTo>
                <a:lnTo>
                  <a:pt x="15500" y="12969"/>
                </a:lnTo>
                <a:lnTo>
                  <a:pt x="15330" y="12702"/>
                </a:lnTo>
                <a:lnTo>
                  <a:pt x="14941" y="12191"/>
                </a:lnTo>
                <a:lnTo>
                  <a:pt x="14795" y="11996"/>
                </a:lnTo>
                <a:lnTo>
                  <a:pt x="14649" y="11801"/>
                </a:lnTo>
                <a:lnTo>
                  <a:pt x="14454" y="11655"/>
                </a:lnTo>
                <a:lnTo>
                  <a:pt x="14259" y="11509"/>
                </a:lnTo>
                <a:lnTo>
                  <a:pt x="14430" y="11266"/>
                </a:lnTo>
                <a:lnTo>
                  <a:pt x="14576" y="10998"/>
                </a:lnTo>
                <a:lnTo>
                  <a:pt x="14673" y="10706"/>
                </a:lnTo>
                <a:lnTo>
                  <a:pt x="14722" y="10414"/>
                </a:lnTo>
                <a:lnTo>
                  <a:pt x="14843" y="10463"/>
                </a:lnTo>
                <a:lnTo>
                  <a:pt x="14965" y="10463"/>
                </a:lnTo>
                <a:lnTo>
                  <a:pt x="15257" y="10487"/>
                </a:lnTo>
                <a:lnTo>
                  <a:pt x="15768" y="10439"/>
                </a:lnTo>
                <a:lnTo>
                  <a:pt x="16352" y="10414"/>
                </a:lnTo>
                <a:lnTo>
                  <a:pt x="16619" y="10390"/>
                </a:lnTo>
                <a:lnTo>
                  <a:pt x="16911" y="10366"/>
                </a:lnTo>
                <a:lnTo>
                  <a:pt x="16984" y="10341"/>
                </a:lnTo>
                <a:lnTo>
                  <a:pt x="17057" y="10293"/>
                </a:lnTo>
                <a:lnTo>
                  <a:pt x="17082" y="10220"/>
                </a:lnTo>
                <a:lnTo>
                  <a:pt x="17106" y="10171"/>
                </a:lnTo>
                <a:lnTo>
                  <a:pt x="17179" y="10122"/>
                </a:lnTo>
                <a:lnTo>
                  <a:pt x="17252" y="10074"/>
                </a:lnTo>
                <a:lnTo>
                  <a:pt x="17301" y="10001"/>
                </a:lnTo>
                <a:lnTo>
                  <a:pt x="17301" y="9928"/>
                </a:lnTo>
                <a:lnTo>
                  <a:pt x="17301" y="8784"/>
                </a:lnTo>
                <a:lnTo>
                  <a:pt x="17301" y="8224"/>
                </a:lnTo>
                <a:lnTo>
                  <a:pt x="17252" y="7665"/>
                </a:lnTo>
                <a:lnTo>
                  <a:pt x="17228" y="7567"/>
                </a:lnTo>
                <a:lnTo>
                  <a:pt x="17155" y="7519"/>
                </a:lnTo>
                <a:lnTo>
                  <a:pt x="17082" y="7470"/>
                </a:lnTo>
                <a:lnTo>
                  <a:pt x="17009" y="7446"/>
                </a:lnTo>
                <a:lnTo>
                  <a:pt x="16960" y="7300"/>
                </a:lnTo>
                <a:lnTo>
                  <a:pt x="16863" y="7203"/>
                </a:lnTo>
                <a:lnTo>
                  <a:pt x="16741" y="7130"/>
                </a:lnTo>
                <a:lnTo>
                  <a:pt x="16619" y="7057"/>
                </a:lnTo>
                <a:lnTo>
                  <a:pt x="16473" y="7008"/>
                </a:lnTo>
                <a:lnTo>
                  <a:pt x="16303" y="6984"/>
                </a:lnTo>
                <a:lnTo>
                  <a:pt x="16035" y="6935"/>
                </a:lnTo>
                <a:lnTo>
                  <a:pt x="15427" y="6862"/>
                </a:lnTo>
                <a:lnTo>
                  <a:pt x="15087" y="6838"/>
                </a:lnTo>
                <a:lnTo>
                  <a:pt x="14795" y="6838"/>
                </a:lnTo>
                <a:lnTo>
                  <a:pt x="14770" y="6667"/>
                </a:lnTo>
                <a:lnTo>
                  <a:pt x="14770" y="6521"/>
                </a:lnTo>
                <a:lnTo>
                  <a:pt x="14697" y="6181"/>
                </a:lnTo>
                <a:lnTo>
                  <a:pt x="14673" y="6010"/>
                </a:lnTo>
                <a:lnTo>
                  <a:pt x="14600" y="5816"/>
                </a:lnTo>
                <a:lnTo>
                  <a:pt x="14527" y="5621"/>
                </a:lnTo>
                <a:lnTo>
                  <a:pt x="14430" y="5451"/>
                </a:lnTo>
                <a:lnTo>
                  <a:pt x="14576" y="5256"/>
                </a:lnTo>
                <a:lnTo>
                  <a:pt x="14697" y="5086"/>
                </a:lnTo>
                <a:lnTo>
                  <a:pt x="15111" y="4477"/>
                </a:lnTo>
                <a:lnTo>
                  <a:pt x="15354" y="4185"/>
                </a:lnTo>
                <a:lnTo>
                  <a:pt x="15598" y="3893"/>
                </a:lnTo>
                <a:lnTo>
                  <a:pt x="15646" y="3845"/>
                </a:lnTo>
                <a:lnTo>
                  <a:pt x="15671" y="3796"/>
                </a:lnTo>
                <a:lnTo>
                  <a:pt x="15671" y="3723"/>
                </a:lnTo>
                <a:lnTo>
                  <a:pt x="15671" y="3650"/>
                </a:lnTo>
                <a:lnTo>
                  <a:pt x="15646" y="3601"/>
                </a:lnTo>
                <a:lnTo>
                  <a:pt x="15646" y="3528"/>
                </a:lnTo>
                <a:lnTo>
                  <a:pt x="15646" y="3431"/>
                </a:lnTo>
                <a:lnTo>
                  <a:pt x="15622" y="3382"/>
                </a:lnTo>
                <a:lnTo>
                  <a:pt x="15549" y="3236"/>
                </a:lnTo>
                <a:lnTo>
                  <a:pt x="15354" y="2993"/>
                </a:lnTo>
                <a:lnTo>
                  <a:pt x="15062" y="2677"/>
                </a:lnTo>
                <a:lnTo>
                  <a:pt x="14746" y="2385"/>
                </a:lnTo>
                <a:lnTo>
                  <a:pt x="14503" y="2190"/>
                </a:lnTo>
                <a:lnTo>
                  <a:pt x="14235" y="1971"/>
                </a:lnTo>
                <a:lnTo>
                  <a:pt x="14065" y="1874"/>
                </a:lnTo>
                <a:lnTo>
                  <a:pt x="13919" y="1825"/>
                </a:lnTo>
                <a:lnTo>
                  <a:pt x="13748" y="1801"/>
                </a:lnTo>
                <a:lnTo>
                  <a:pt x="13554" y="1801"/>
                </a:lnTo>
                <a:lnTo>
                  <a:pt x="13481" y="1825"/>
                </a:lnTo>
                <a:lnTo>
                  <a:pt x="13189" y="1971"/>
                </a:lnTo>
                <a:lnTo>
                  <a:pt x="12921" y="2117"/>
                </a:lnTo>
                <a:lnTo>
                  <a:pt x="12653" y="2312"/>
                </a:lnTo>
                <a:lnTo>
                  <a:pt x="12410" y="2506"/>
                </a:lnTo>
                <a:lnTo>
                  <a:pt x="12094" y="2725"/>
                </a:lnTo>
                <a:lnTo>
                  <a:pt x="11923" y="2847"/>
                </a:lnTo>
                <a:lnTo>
                  <a:pt x="11777" y="2993"/>
                </a:lnTo>
                <a:lnTo>
                  <a:pt x="11558" y="2847"/>
                </a:lnTo>
                <a:lnTo>
                  <a:pt x="11291" y="2750"/>
                </a:lnTo>
                <a:lnTo>
                  <a:pt x="11023" y="2652"/>
                </a:lnTo>
                <a:lnTo>
                  <a:pt x="10755" y="2628"/>
                </a:lnTo>
                <a:lnTo>
                  <a:pt x="10755" y="2604"/>
                </a:lnTo>
                <a:lnTo>
                  <a:pt x="10682" y="2458"/>
                </a:lnTo>
                <a:lnTo>
                  <a:pt x="10634" y="2287"/>
                </a:lnTo>
                <a:lnTo>
                  <a:pt x="10561" y="1922"/>
                </a:lnTo>
                <a:lnTo>
                  <a:pt x="10585" y="1922"/>
                </a:lnTo>
                <a:lnTo>
                  <a:pt x="10609" y="1874"/>
                </a:lnTo>
                <a:lnTo>
                  <a:pt x="10609" y="1825"/>
                </a:lnTo>
                <a:lnTo>
                  <a:pt x="10585" y="1752"/>
                </a:lnTo>
                <a:lnTo>
                  <a:pt x="10536" y="1703"/>
                </a:lnTo>
                <a:lnTo>
                  <a:pt x="10463" y="1095"/>
                </a:lnTo>
                <a:lnTo>
                  <a:pt x="10439" y="779"/>
                </a:lnTo>
                <a:lnTo>
                  <a:pt x="10366" y="487"/>
                </a:lnTo>
                <a:lnTo>
                  <a:pt x="10390" y="438"/>
                </a:lnTo>
                <a:lnTo>
                  <a:pt x="10415" y="389"/>
                </a:lnTo>
                <a:lnTo>
                  <a:pt x="10439" y="316"/>
                </a:lnTo>
                <a:lnTo>
                  <a:pt x="10415" y="268"/>
                </a:lnTo>
                <a:lnTo>
                  <a:pt x="10390" y="195"/>
                </a:lnTo>
                <a:lnTo>
                  <a:pt x="10342" y="146"/>
                </a:lnTo>
                <a:lnTo>
                  <a:pt x="10293" y="122"/>
                </a:lnTo>
                <a:lnTo>
                  <a:pt x="10196" y="97"/>
                </a:lnTo>
                <a:lnTo>
                  <a:pt x="9855" y="73"/>
                </a:lnTo>
                <a:lnTo>
                  <a:pt x="9490" y="49"/>
                </a:lnTo>
                <a:lnTo>
                  <a:pt x="8760" y="49"/>
                </a:lnTo>
                <a:lnTo>
                  <a:pt x="8395" y="24"/>
                </a:lnTo>
                <a:lnTo>
                  <a:pt x="8030" y="0"/>
                </a:lnTo>
                <a:close/>
              </a:path>
            </a:pathLst>
          </a:custGeom>
          <a:solidFill>
            <a:srgbClr val="FFFFFF"/>
          </a:solidFill>
          <a:ln>
            <a:solidFill>
              <a:srgbClr val="00B0F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 name="Shape 334"/>
          <p:cNvSpPr/>
          <p:nvPr/>
        </p:nvSpPr>
        <p:spPr>
          <a:xfrm>
            <a:off x="1000100" y="1857370"/>
            <a:ext cx="285752" cy="214314"/>
          </a:xfrm>
          <a:custGeom>
            <a:avLst/>
            <a:gdLst/>
            <a:ahLst/>
            <a:cxnLst/>
            <a:rect l="0" t="0" r="0" b="0"/>
            <a:pathLst>
              <a:path w="17301" h="17228" extrusionOk="0">
                <a:moveTo>
                  <a:pt x="9295" y="4842"/>
                </a:moveTo>
                <a:lnTo>
                  <a:pt x="9514" y="4891"/>
                </a:lnTo>
                <a:lnTo>
                  <a:pt x="9758" y="4964"/>
                </a:lnTo>
                <a:lnTo>
                  <a:pt x="9539" y="5256"/>
                </a:lnTo>
                <a:lnTo>
                  <a:pt x="9368" y="5548"/>
                </a:lnTo>
                <a:lnTo>
                  <a:pt x="9198" y="5499"/>
                </a:lnTo>
                <a:lnTo>
                  <a:pt x="9174" y="5426"/>
                </a:lnTo>
                <a:lnTo>
                  <a:pt x="9271" y="4940"/>
                </a:lnTo>
                <a:lnTo>
                  <a:pt x="9295" y="4842"/>
                </a:lnTo>
                <a:close/>
                <a:moveTo>
                  <a:pt x="8784" y="4769"/>
                </a:moveTo>
                <a:lnTo>
                  <a:pt x="8882" y="4794"/>
                </a:lnTo>
                <a:lnTo>
                  <a:pt x="8857" y="4891"/>
                </a:lnTo>
                <a:lnTo>
                  <a:pt x="8784" y="5159"/>
                </a:lnTo>
                <a:lnTo>
                  <a:pt x="8736" y="5426"/>
                </a:lnTo>
                <a:lnTo>
                  <a:pt x="8468" y="5426"/>
                </a:lnTo>
                <a:lnTo>
                  <a:pt x="8468" y="5329"/>
                </a:lnTo>
                <a:lnTo>
                  <a:pt x="8419" y="5134"/>
                </a:lnTo>
                <a:lnTo>
                  <a:pt x="8346" y="4964"/>
                </a:lnTo>
                <a:lnTo>
                  <a:pt x="8322" y="4915"/>
                </a:lnTo>
                <a:lnTo>
                  <a:pt x="8249" y="4915"/>
                </a:lnTo>
                <a:lnTo>
                  <a:pt x="8225" y="4940"/>
                </a:lnTo>
                <a:lnTo>
                  <a:pt x="8200" y="4988"/>
                </a:lnTo>
                <a:lnTo>
                  <a:pt x="8200" y="5183"/>
                </a:lnTo>
                <a:lnTo>
                  <a:pt x="8176" y="5378"/>
                </a:lnTo>
                <a:lnTo>
                  <a:pt x="8176" y="5451"/>
                </a:lnTo>
                <a:lnTo>
                  <a:pt x="7957" y="5499"/>
                </a:lnTo>
                <a:lnTo>
                  <a:pt x="7738" y="5597"/>
                </a:lnTo>
                <a:lnTo>
                  <a:pt x="7714" y="5548"/>
                </a:lnTo>
                <a:lnTo>
                  <a:pt x="7641" y="5378"/>
                </a:lnTo>
                <a:lnTo>
                  <a:pt x="7568" y="5207"/>
                </a:lnTo>
                <a:lnTo>
                  <a:pt x="7471" y="5110"/>
                </a:lnTo>
                <a:lnTo>
                  <a:pt x="7373" y="5013"/>
                </a:lnTo>
                <a:lnTo>
                  <a:pt x="7349" y="4988"/>
                </a:lnTo>
                <a:lnTo>
                  <a:pt x="7568" y="4891"/>
                </a:lnTo>
                <a:lnTo>
                  <a:pt x="7641" y="4964"/>
                </a:lnTo>
                <a:lnTo>
                  <a:pt x="7738" y="5013"/>
                </a:lnTo>
                <a:lnTo>
                  <a:pt x="7836" y="5037"/>
                </a:lnTo>
                <a:lnTo>
                  <a:pt x="7933" y="5013"/>
                </a:lnTo>
                <a:lnTo>
                  <a:pt x="8127" y="4915"/>
                </a:lnTo>
                <a:lnTo>
                  <a:pt x="8298" y="4842"/>
                </a:lnTo>
                <a:lnTo>
                  <a:pt x="8492" y="4818"/>
                </a:lnTo>
                <a:lnTo>
                  <a:pt x="8663" y="4794"/>
                </a:lnTo>
                <a:lnTo>
                  <a:pt x="8711" y="4794"/>
                </a:lnTo>
                <a:lnTo>
                  <a:pt x="8784" y="4769"/>
                </a:lnTo>
                <a:close/>
                <a:moveTo>
                  <a:pt x="9879" y="5013"/>
                </a:moveTo>
                <a:lnTo>
                  <a:pt x="10147" y="5159"/>
                </a:lnTo>
                <a:lnTo>
                  <a:pt x="10415" y="5305"/>
                </a:lnTo>
                <a:lnTo>
                  <a:pt x="10196" y="5524"/>
                </a:lnTo>
                <a:lnTo>
                  <a:pt x="9977" y="5743"/>
                </a:lnTo>
                <a:lnTo>
                  <a:pt x="9977" y="5767"/>
                </a:lnTo>
                <a:lnTo>
                  <a:pt x="9928" y="5743"/>
                </a:lnTo>
                <a:lnTo>
                  <a:pt x="9685" y="5645"/>
                </a:lnTo>
                <a:lnTo>
                  <a:pt x="9879" y="5013"/>
                </a:lnTo>
                <a:close/>
                <a:moveTo>
                  <a:pt x="7300" y="5013"/>
                </a:moveTo>
                <a:lnTo>
                  <a:pt x="7300" y="5037"/>
                </a:lnTo>
                <a:lnTo>
                  <a:pt x="7325" y="5183"/>
                </a:lnTo>
                <a:lnTo>
                  <a:pt x="7325" y="5305"/>
                </a:lnTo>
                <a:lnTo>
                  <a:pt x="7373" y="5499"/>
                </a:lnTo>
                <a:lnTo>
                  <a:pt x="7446" y="5670"/>
                </a:lnTo>
                <a:lnTo>
                  <a:pt x="7446" y="5718"/>
                </a:lnTo>
                <a:lnTo>
                  <a:pt x="7203" y="5791"/>
                </a:lnTo>
                <a:lnTo>
                  <a:pt x="7081" y="5524"/>
                </a:lnTo>
                <a:lnTo>
                  <a:pt x="6935" y="5232"/>
                </a:lnTo>
                <a:lnTo>
                  <a:pt x="7106" y="5134"/>
                </a:lnTo>
                <a:lnTo>
                  <a:pt x="7300" y="5013"/>
                </a:lnTo>
                <a:close/>
                <a:moveTo>
                  <a:pt x="10707" y="5475"/>
                </a:moveTo>
                <a:lnTo>
                  <a:pt x="11193" y="5816"/>
                </a:lnTo>
                <a:lnTo>
                  <a:pt x="10999" y="5913"/>
                </a:lnTo>
                <a:lnTo>
                  <a:pt x="10780" y="6010"/>
                </a:lnTo>
                <a:lnTo>
                  <a:pt x="10585" y="6108"/>
                </a:lnTo>
                <a:lnTo>
                  <a:pt x="10390" y="5986"/>
                </a:lnTo>
                <a:lnTo>
                  <a:pt x="10171" y="5864"/>
                </a:lnTo>
                <a:lnTo>
                  <a:pt x="10512" y="5621"/>
                </a:lnTo>
                <a:lnTo>
                  <a:pt x="10707" y="5475"/>
                </a:lnTo>
                <a:close/>
                <a:moveTo>
                  <a:pt x="6692" y="5426"/>
                </a:moveTo>
                <a:lnTo>
                  <a:pt x="6716" y="5572"/>
                </a:lnTo>
                <a:lnTo>
                  <a:pt x="6741" y="5718"/>
                </a:lnTo>
                <a:lnTo>
                  <a:pt x="6838" y="5986"/>
                </a:lnTo>
                <a:lnTo>
                  <a:pt x="6643" y="6156"/>
                </a:lnTo>
                <a:lnTo>
                  <a:pt x="6522" y="5986"/>
                </a:lnTo>
                <a:lnTo>
                  <a:pt x="6351" y="5743"/>
                </a:lnTo>
                <a:lnTo>
                  <a:pt x="6522" y="5572"/>
                </a:lnTo>
                <a:lnTo>
                  <a:pt x="6692" y="5426"/>
                </a:lnTo>
                <a:close/>
                <a:moveTo>
                  <a:pt x="11461" y="6059"/>
                </a:moveTo>
                <a:lnTo>
                  <a:pt x="11607" y="6181"/>
                </a:lnTo>
                <a:lnTo>
                  <a:pt x="11510" y="6181"/>
                </a:lnTo>
                <a:lnTo>
                  <a:pt x="11193" y="6254"/>
                </a:lnTo>
                <a:lnTo>
                  <a:pt x="11047" y="6302"/>
                </a:lnTo>
                <a:lnTo>
                  <a:pt x="10877" y="6375"/>
                </a:lnTo>
                <a:lnTo>
                  <a:pt x="10780" y="6278"/>
                </a:lnTo>
                <a:lnTo>
                  <a:pt x="11096" y="6181"/>
                </a:lnTo>
                <a:lnTo>
                  <a:pt x="11291" y="6132"/>
                </a:lnTo>
                <a:lnTo>
                  <a:pt x="11461" y="6059"/>
                </a:lnTo>
                <a:close/>
                <a:moveTo>
                  <a:pt x="6157" y="5962"/>
                </a:moveTo>
                <a:lnTo>
                  <a:pt x="6230" y="6156"/>
                </a:lnTo>
                <a:lnTo>
                  <a:pt x="6303" y="6302"/>
                </a:lnTo>
                <a:lnTo>
                  <a:pt x="6400" y="6424"/>
                </a:lnTo>
                <a:lnTo>
                  <a:pt x="6181" y="6765"/>
                </a:lnTo>
                <a:lnTo>
                  <a:pt x="6157" y="6716"/>
                </a:lnTo>
                <a:lnTo>
                  <a:pt x="5962" y="6546"/>
                </a:lnTo>
                <a:lnTo>
                  <a:pt x="5840" y="6400"/>
                </a:lnTo>
                <a:lnTo>
                  <a:pt x="5986" y="6181"/>
                </a:lnTo>
                <a:lnTo>
                  <a:pt x="6157" y="5962"/>
                </a:lnTo>
                <a:close/>
                <a:moveTo>
                  <a:pt x="11729" y="6327"/>
                </a:moveTo>
                <a:lnTo>
                  <a:pt x="11923" y="6570"/>
                </a:lnTo>
                <a:lnTo>
                  <a:pt x="12094" y="6862"/>
                </a:lnTo>
                <a:lnTo>
                  <a:pt x="11899" y="6838"/>
                </a:lnTo>
                <a:lnTo>
                  <a:pt x="11704" y="6862"/>
                </a:lnTo>
                <a:lnTo>
                  <a:pt x="11510" y="6886"/>
                </a:lnTo>
                <a:lnTo>
                  <a:pt x="11339" y="6911"/>
                </a:lnTo>
                <a:lnTo>
                  <a:pt x="11145" y="6643"/>
                </a:lnTo>
                <a:lnTo>
                  <a:pt x="11388" y="6594"/>
                </a:lnTo>
                <a:lnTo>
                  <a:pt x="11607" y="6546"/>
                </a:lnTo>
                <a:lnTo>
                  <a:pt x="11680" y="6497"/>
                </a:lnTo>
                <a:lnTo>
                  <a:pt x="11704" y="6448"/>
                </a:lnTo>
                <a:lnTo>
                  <a:pt x="11729" y="6375"/>
                </a:lnTo>
                <a:lnTo>
                  <a:pt x="11729" y="6327"/>
                </a:lnTo>
                <a:close/>
                <a:moveTo>
                  <a:pt x="5646" y="6765"/>
                </a:moveTo>
                <a:lnTo>
                  <a:pt x="5719" y="6838"/>
                </a:lnTo>
                <a:lnTo>
                  <a:pt x="5840" y="7008"/>
                </a:lnTo>
                <a:lnTo>
                  <a:pt x="5913" y="7081"/>
                </a:lnTo>
                <a:lnTo>
                  <a:pt x="6011" y="7130"/>
                </a:lnTo>
                <a:lnTo>
                  <a:pt x="5913" y="7397"/>
                </a:lnTo>
                <a:lnTo>
                  <a:pt x="5670" y="7300"/>
                </a:lnTo>
                <a:lnTo>
                  <a:pt x="5524" y="7276"/>
                </a:lnTo>
                <a:lnTo>
                  <a:pt x="5402" y="7251"/>
                </a:lnTo>
                <a:lnTo>
                  <a:pt x="5524" y="7008"/>
                </a:lnTo>
                <a:lnTo>
                  <a:pt x="5646" y="6765"/>
                </a:lnTo>
                <a:close/>
                <a:moveTo>
                  <a:pt x="12288" y="7276"/>
                </a:moveTo>
                <a:lnTo>
                  <a:pt x="12361" y="7519"/>
                </a:lnTo>
                <a:lnTo>
                  <a:pt x="12410" y="7786"/>
                </a:lnTo>
                <a:lnTo>
                  <a:pt x="12215" y="7689"/>
                </a:lnTo>
                <a:lnTo>
                  <a:pt x="12021" y="7616"/>
                </a:lnTo>
                <a:lnTo>
                  <a:pt x="11802" y="7567"/>
                </a:lnTo>
                <a:lnTo>
                  <a:pt x="11583" y="7543"/>
                </a:lnTo>
                <a:lnTo>
                  <a:pt x="11510" y="7276"/>
                </a:lnTo>
                <a:lnTo>
                  <a:pt x="11680" y="7300"/>
                </a:lnTo>
                <a:lnTo>
                  <a:pt x="11875" y="7300"/>
                </a:lnTo>
                <a:lnTo>
                  <a:pt x="12264" y="7276"/>
                </a:lnTo>
                <a:close/>
                <a:moveTo>
                  <a:pt x="5281" y="7616"/>
                </a:moveTo>
                <a:lnTo>
                  <a:pt x="5548" y="7713"/>
                </a:lnTo>
                <a:lnTo>
                  <a:pt x="5792" y="7811"/>
                </a:lnTo>
                <a:lnTo>
                  <a:pt x="5719" y="8273"/>
                </a:lnTo>
                <a:lnTo>
                  <a:pt x="5256" y="8322"/>
                </a:lnTo>
                <a:lnTo>
                  <a:pt x="5135" y="8322"/>
                </a:lnTo>
                <a:lnTo>
                  <a:pt x="5183" y="7981"/>
                </a:lnTo>
                <a:lnTo>
                  <a:pt x="5281" y="7616"/>
                </a:lnTo>
                <a:close/>
                <a:moveTo>
                  <a:pt x="11656" y="7859"/>
                </a:moveTo>
                <a:lnTo>
                  <a:pt x="11826" y="7932"/>
                </a:lnTo>
                <a:lnTo>
                  <a:pt x="12069" y="8054"/>
                </a:lnTo>
                <a:lnTo>
                  <a:pt x="12191" y="8103"/>
                </a:lnTo>
                <a:lnTo>
                  <a:pt x="12337" y="8151"/>
                </a:lnTo>
                <a:lnTo>
                  <a:pt x="12386" y="8151"/>
                </a:lnTo>
                <a:lnTo>
                  <a:pt x="12459" y="8127"/>
                </a:lnTo>
                <a:lnTo>
                  <a:pt x="12459" y="8516"/>
                </a:lnTo>
                <a:lnTo>
                  <a:pt x="12264" y="8395"/>
                </a:lnTo>
                <a:lnTo>
                  <a:pt x="11972" y="8249"/>
                </a:lnTo>
                <a:lnTo>
                  <a:pt x="11826" y="8200"/>
                </a:lnTo>
                <a:lnTo>
                  <a:pt x="11680" y="8176"/>
                </a:lnTo>
                <a:lnTo>
                  <a:pt x="11656" y="7859"/>
                </a:lnTo>
                <a:close/>
                <a:moveTo>
                  <a:pt x="11680" y="8468"/>
                </a:moveTo>
                <a:lnTo>
                  <a:pt x="11777" y="8589"/>
                </a:lnTo>
                <a:lnTo>
                  <a:pt x="11899" y="8662"/>
                </a:lnTo>
                <a:lnTo>
                  <a:pt x="12191" y="8857"/>
                </a:lnTo>
                <a:lnTo>
                  <a:pt x="12337" y="8954"/>
                </a:lnTo>
                <a:lnTo>
                  <a:pt x="12118" y="8979"/>
                </a:lnTo>
                <a:lnTo>
                  <a:pt x="11875" y="8954"/>
                </a:lnTo>
                <a:lnTo>
                  <a:pt x="11631" y="8954"/>
                </a:lnTo>
                <a:lnTo>
                  <a:pt x="11656" y="8711"/>
                </a:lnTo>
                <a:lnTo>
                  <a:pt x="11680" y="8468"/>
                </a:lnTo>
                <a:close/>
                <a:moveTo>
                  <a:pt x="5694" y="8735"/>
                </a:moveTo>
                <a:lnTo>
                  <a:pt x="5694" y="8954"/>
                </a:lnTo>
                <a:lnTo>
                  <a:pt x="5719" y="9198"/>
                </a:lnTo>
                <a:lnTo>
                  <a:pt x="5427" y="9222"/>
                </a:lnTo>
                <a:lnTo>
                  <a:pt x="5159" y="9271"/>
                </a:lnTo>
                <a:lnTo>
                  <a:pt x="5110" y="9003"/>
                </a:lnTo>
                <a:lnTo>
                  <a:pt x="5110" y="8760"/>
                </a:lnTo>
                <a:lnTo>
                  <a:pt x="5402" y="8760"/>
                </a:lnTo>
                <a:lnTo>
                  <a:pt x="5694" y="8735"/>
                </a:lnTo>
                <a:close/>
                <a:moveTo>
                  <a:pt x="5208" y="9514"/>
                </a:moveTo>
                <a:lnTo>
                  <a:pt x="5792" y="9563"/>
                </a:lnTo>
                <a:lnTo>
                  <a:pt x="5840" y="9757"/>
                </a:lnTo>
                <a:lnTo>
                  <a:pt x="5913" y="9952"/>
                </a:lnTo>
                <a:lnTo>
                  <a:pt x="5354" y="9952"/>
                </a:lnTo>
                <a:lnTo>
                  <a:pt x="5256" y="9733"/>
                </a:lnTo>
                <a:lnTo>
                  <a:pt x="5208" y="9514"/>
                </a:lnTo>
                <a:close/>
                <a:moveTo>
                  <a:pt x="11583" y="9222"/>
                </a:moveTo>
                <a:lnTo>
                  <a:pt x="11680" y="9271"/>
                </a:lnTo>
                <a:lnTo>
                  <a:pt x="11777" y="9319"/>
                </a:lnTo>
                <a:lnTo>
                  <a:pt x="11996" y="9368"/>
                </a:lnTo>
                <a:lnTo>
                  <a:pt x="12167" y="9392"/>
                </a:lnTo>
                <a:lnTo>
                  <a:pt x="12386" y="9392"/>
                </a:lnTo>
                <a:lnTo>
                  <a:pt x="12288" y="9782"/>
                </a:lnTo>
                <a:lnTo>
                  <a:pt x="12167" y="10147"/>
                </a:lnTo>
                <a:lnTo>
                  <a:pt x="12142" y="10098"/>
                </a:lnTo>
                <a:lnTo>
                  <a:pt x="12118" y="10049"/>
                </a:lnTo>
                <a:lnTo>
                  <a:pt x="12021" y="9952"/>
                </a:lnTo>
                <a:lnTo>
                  <a:pt x="11777" y="9830"/>
                </a:lnTo>
                <a:lnTo>
                  <a:pt x="11607" y="9757"/>
                </a:lnTo>
                <a:lnTo>
                  <a:pt x="11437" y="9684"/>
                </a:lnTo>
                <a:lnTo>
                  <a:pt x="11510" y="9465"/>
                </a:lnTo>
                <a:lnTo>
                  <a:pt x="11583" y="9222"/>
                </a:lnTo>
                <a:close/>
                <a:moveTo>
                  <a:pt x="11339" y="9952"/>
                </a:moveTo>
                <a:lnTo>
                  <a:pt x="11461" y="10025"/>
                </a:lnTo>
                <a:lnTo>
                  <a:pt x="11607" y="10122"/>
                </a:lnTo>
                <a:lnTo>
                  <a:pt x="11850" y="10268"/>
                </a:lnTo>
                <a:lnTo>
                  <a:pt x="11972" y="10293"/>
                </a:lnTo>
                <a:lnTo>
                  <a:pt x="12118" y="10293"/>
                </a:lnTo>
                <a:lnTo>
                  <a:pt x="11996" y="10512"/>
                </a:lnTo>
                <a:lnTo>
                  <a:pt x="11875" y="10731"/>
                </a:lnTo>
                <a:lnTo>
                  <a:pt x="11753" y="10609"/>
                </a:lnTo>
                <a:lnTo>
                  <a:pt x="11656" y="10487"/>
                </a:lnTo>
                <a:lnTo>
                  <a:pt x="11510" y="10390"/>
                </a:lnTo>
                <a:lnTo>
                  <a:pt x="11364" y="10317"/>
                </a:lnTo>
                <a:lnTo>
                  <a:pt x="11266" y="10293"/>
                </a:lnTo>
                <a:lnTo>
                  <a:pt x="11169" y="10268"/>
                </a:lnTo>
                <a:lnTo>
                  <a:pt x="11339" y="9952"/>
                </a:lnTo>
                <a:close/>
                <a:moveTo>
                  <a:pt x="6132" y="10341"/>
                </a:moveTo>
                <a:lnTo>
                  <a:pt x="6327" y="10585"/>
                </a:lnTo>
                <a:lnTo>
                  <a:pt x="6059" y="10658"/>
                </a:lnTo>
                <a:lnTo>
                  <a:pt x="5792" y="10755"/>
                </a:lnTo>
                <a:lnTo>
                  <a:pt x="5670" y="10560"/>
                </a:lnTo>
                <a:lnTo>
                  <a:pt x="5548" y="10366"/>
                </a:lnTo>
                <a:lnTo>
                  <a:pt x="5548" y="10366"/>
                </a:lnTo>
                <a:lnTo>
                  <a:pt x="5840" y="10390"/>
                </a:lnTo>
                <a:lnTo>
                  <a:pt x="5986" y="10390"/>
                </a:lnTo>
                <a:lnTo>
                  <a:pt x="6132" y="10341"/>
                </a:lnTo>
                <a:close/>
                <a:moveTo>
                  <a:pt x="8663" y="5986"/>
                </a:moveTo>
                <a:lnTo>
                  <a:pt x="8857" y="6010"/>
                </a:lnTo>
                <a:lnTo>
                  <a:pt x="9076" y="6059"/>
                </a:lnTo>
                <a:lnTo>
                  <a:pt x="9490" y="6181"/>
                </a:lnTo>
                <a:lnTo>
                  <a:pt x="9855" y="6327"/>
                </a:lnTo>
                <a:lnTo>
                  <a:pt x="10123" y="6473"/>
                </a:lnTo>
                <a:lnTo>
                  <a:pt x="10342" y="6643"/>
                </a:lnTo>
                <a:lnTo>
                  <a:pt x="10561" y="6813"/>
                </a:lnTo>
                <a:lnTo>
                  <a:pt x="10731" y="7032"/>
                </a:lnTo>
                <a:lnTo>
                  <a:pt x="10877" y="7251"/>
                </a:lnTo>
                <a:lnTo>
                  <a:pt x="10999" y="7494"/>
                </a:lnTo>
                <a:lnTo>
                  <a:pt x="11096" y="7762"/>
                </a:lnTo>
                <a:lnTo>
                  <a:pt x="11145" y="8054"/>
                </a:lnTo>
                <a:lnTo>
                  <a:pt x="11193" y="8297"/>
                </a:lnTo>
                <a:lnTo>
                  <a:pt x="11193" y="8565"/>
                </a:lnTo>
                <a:lnTo>
                  <a:pt x="11169" y="8833"/>
                </a:lnTo>
                <a:lnTo>
                  <a:pt x="11120" y="9076"/>
                </a:lnTo>
                <a:lnTo>
                  <a:pt x="11072" y="9319"/>
                </a:lnTo>
                <a:lnTo>
                  <a:pt x="10974" y="9538"/>
                </a:lnTo>
                <a:lnTo>
                  <a:pt x="10853" y="9757"/>
                </a:lnTo>
                <a:lnTo>
                  <a:pt x="10731" y="9976"/>
                </a:lnTo>
                <a:lnTo>
                  <a:pt x="10561" y="10171"/>
                </a:lnTo>
                <a:lnTo>
                  <a:pt x="10390" y="10341"/>
                </a:lnTo>
                <a:lnTo>
                  <a:pt x="10220" y="10512"/>
                </a:lnTo>
                <a:lnTo>
                  <a:pt x="10001" y="10658"/>
                </a:lnTo>
                <a:lnTo>
                  <a:pt x="9782" y="10779"/>
                </a:lnTo>
                <a:lnTo>
                  <a:pt x="9563" y="10877"/>
                </a:lnTo>
                <a:lnTo>
                  <a:pt x="9320" y="10974"/>
                </a:lnTo>
                <a:lnTo>
                  <a:pt x="9052" y="11023"/>
                </a:lnTo>
                <a:lnTo>
                  <a:pt x="8833" y="11047"/>
                </a:lnTo>
                <a:lnTo>
                  <a:pt x="8590" y="11071"/>
                </a:lnTo>
                <a:lnTo>
                  <a:pt x="8371" y="11047"/>
                </a:lnTo>
                <a:lnTo>
                  <a:pt x="8127" y="10998"/>
                </a:lnTo>
                <a:lnTo>
                  <a:pt x="7908" y="10950"/>
                </a:lnTo>
                <a:lnTo>
                  <a:pt x="7714" y="10877"/>
                </a:lnTo>
                <a:lnTo>
                  <a:pt x="7495" y="10779"/>
                </a:lnTo>
                <a:lnTo>
                  <a:pt x="7300" y="10658"/>
                </a:lnTo>
                <a:lnTo>
                  <a:pt x="7130" y="10536"/>
                </a:lnTo>
                <a:lnTo>
                  <a:pt x="6960" y="10390"/>
                </a:lnTo>
                <a:lnTo>
                  <a:pt x="6814" y="10220"/>
                </a:lnTo>
                <a:lnTo>
                  <a:pt x="6668" y="10049"/>
                </a:lnTo>
                <a:lnTo>
                  <a:pt x="6546" y="9855"/>
                </a:lnTo>
                <a:lnTo>
                  <a:pt x="6449" y="9660"/>
                </a:lnTo>
                <a:lnTo>
                  <a:pt x="6351" y="9441"/>
                </a:lnTo>
                <a:lnTo>
                  <a:pt x="6303" y="9222"/>
                </a:lnTo>
                <a:lnTo>
                  <a:pt x="6254" y="8979"/>
                </a:lnTo>
                <a:lnTo>
                  <a:pt x="6230" y="8735"/>
                </a:lnTo>
                <a:lnTo>
                  <a:pt x="6254" y="8468"/>
                </a:lnTo>
                <a:lnTo>
                  <a:pt x="6254" y="8224"/>
                </a:lnTo>
                <a:lnTo>
                  <a:pt x="6303" y="7981"/>
                </a:lnTo>
                <a:lnTo>
                  <a:pt x="6376" y="7738"/>
                </a:lnTo>
                <a:lnTo>
                  <a:pt x="6449" y="7519"/>
                </a:lnTo>
                <a:lnTo>
                  <a:pt x="6546" y="7300"/>
                </a:lnTo>
                <a:lnTo>
                  <a:pt x="6668" y="7057"/>
                </a:lnTo>
                <a:lnTo>
                  <a:pt x="6814" y="6838"/>
                </a:lnTo>
                <a:lnTo>
                  <a:pt x="6984" y="6667"/>
                </a:lnTo>
                <a:lnTo>
                  <a:pt x="7154" y="6521"/>
                </a:lnTo>
                <a:lnTo>
                  <a:pt x="7373" y="6400"/>
                </a:lnTo>
                <a:lnTo>
                  <a:pt x="7592" y="6302"/>
                </a:lnTo>
                <a:lnTo>
                  <a:pt x="7811" y="6205"/>
                </a:lnTo>
                <a:lnTo>
                  <a:pt x="8079" y="6156"/>
                </a:lnTo>
                <a:lnTo>
                  <a:pt x="8127" y="6132"/>
                </a:lnTo>
                <a:lnTo>
                  <a:pt x="8176" y="6108"/>
                </a:lnTo>
                <a:lnTo>
                  <a:pt x="8225" y="6059"/>
                </a:lnTo>
                <a:lnTo>
                  <a:pt x="8249" y="6010"/>
                </a:lnTo>
                <a:lnTo>
                  <a:pt x="8444" y="5986"/>
                </a:lnTo>
                <a:close/>
                <a:moveTo>
                  <a:pt x="6643" y="10877"/>
                </a:moveTo>
                <a:lnTo>
                  <a:pt x="6814" y="11023"/>
                </a:lnTo>
                <a:lnTo>
                  <a:pt x="7008" y="11144"/>
                </a:lnTo>
                <a:lnTo>
                  <a:pt x="6765" y="11315"/>
                </a:lnTo>
                <a:lnTo>
                  <a:pt x="6522" y="11461"/>
                </a:lnTo>
                <a:lnTo>
                  <a:pt x="6497" y="11485"/>
                </a:lnTo>
                <a:lnTo>
                  <a:pt x="6303" y="11290"/>
                </a:lnTo>
                <a:lnTo>
                  <a:pt x="6108" y="11120"/>
                </a:lnTo>
                <a:lnTo>
                  <a:pt x="6327" y="10998"/>
                </a:lnTo>
                <a:lnTo>
                  <a:pt x="6643" y="10877"/>
                </a:lnTo>
                <a:close/>
                <a:moveTo>
                  <a:pt x="11047" y="10414"/>
                </a:moveTo>
                <a:lnTo>
                  <a:pt x="11169" y="10560"/>
                </a:lnTo>
                <a:lnTo>
                  <a:pt x="11388" y="10755"/>
                </a:lnTo>
                <a:lnTo>
                  <a:pt x="11607" y="10974"/>
                </a:lnTo>
                <a:lnTo>
                  <a:pt x="11656" y="11071"/>
                </a:lnTo>
                <a:lnTo>
                  <a:pt x="11461" y="11315"/>
                </a:lnTo>
                <a:lnTo>
                  <a:pt x="11242" y="11534"/>
                </a:lnTo>
                <a:lnTo>
                  <a:pt x="10999" y="11728"/>
                </a:lnTo>
                <a:lnTo>
                  <a:pt x="10731" y="11899"/>
                </a:lnTo>
                <a:lnTo>
                  <a:pt x="10707" y="11801"/>
                </a:lnTo>
                <a:lnTo>
                  <a:pt x="10682" y="11680"/>
                </a:lnTo>
                <a:lnTo>
                  <a:pt x="10585" y="11485"/>
                </a:lnTo>
                <a:lnTo>
                  <a:pt x="10463" y="11315"/>
                </a:lnTo>
                <a:lnTo>
                  <a:pt x="10317" y="11144"/>
                </a:lnTo>
                <a:lnTo>
                  <a:pt x="10634" y="10901"/>
                </a:lnTo>
                <a:lnTo>
                  <a:pt x="10707" y="11217"/>
                </a:lnTo>
                <a:lnTo>
                  <a:pt x="10731" y="11485"/>
                </a:lnTo>
                <a:lnTo>
                  <a:pt x="10780" y="11607"/>
                </a:lnTo>
                <a:lnTo>
                  <a:pt x="10828" y="11704"/>
                </a:lnTo>
                <a:lnTo>
                  <a:pt x="10853" y="11753"/>
                </a:lnTo>
                <a:lnTo>
                  <a:pt x="10926" y="11753"/>
                </a:lnTo>
                <a:lnTo>
                  <a:pt x="10950" y="11704"/>
                </a:lnTo>
                <a:lnTo>
                  <a:pt x="10999" y="11607"/>
                </a:lnTo>
                <a:lnTo>
                  <a:pt x="10974" y="11485"/>
                </a:lnTo>
                <a:lnTo>
                  <a:pt x="10926" y="11242"/>
                </a:lnTo>
                <a:lnTo>
                  <a:pt x="10828" y="11023"/>
                </a:lnTo>
                <a:lnTo>
                  <a:pt x="10731" y="10828"/>
                </a:lnTo>
                <a:lnTo>
                  <a:pt x="10901" y="10633"/>
                </a:lnTo>
                <a:lnTo>
                  <a:pt x="11047" y="10414"/>
                </a:lnTo>
                <a:close/>
                <a:moveTo>
                  <a:pt x="7252" y="11290"/>
                </a:moveTo>
                <a:lnTo>
                  <a:pt x="7446" y="11363"/>
                </a:lnTo>
                <a:lnTo>
                  <a:pt x="7641" y="11461"/>
                </a:lnTo>
                <a:lnTo>
                  <a:pt x="7568" y="11534"/>
                </a:lnTo>
                <a:lnTo>
                  <a:pt x="7422" y="11753"/>
                </a:lnTo>
                <a:lnTo>
                  <a:pt x="7276" y="11947"/>
                </a:lnTo>
                <a:lnTo>
                  <a:pt x="7033" y="11826"/>
                </a:lnTo>
                <a:lnTo>
                  <a:pt x="6789" y="11680"/>
                </a:lnTo>
                <a:lnTo>
                  <a:pt x="6911" y="11607"/>
                </a:lnTo>
                <a:lnTo>
                  <a:pt x="7033" y="11509"/>
                </a:lnTo>
                <a:lnTo>
                  <a:pt x="7252" y="11290"/>
                </a:lnTo>
                <a:close/>
                <a:moveTo>
                  <a:pt x="7908" y="11534"/>
                </a:moveTo>
                <a:lnTo>
                  <a:pt x="8200" y="11582"/>
                </a:lnTo>
                <a:lnTo>
                  <a:pt x="8127" y="11923"/>
                </a:lnTo>
                <a:lnTo>
                  <a:pt x="8127" y="12093"/>
                </a:lnTo>
                <a:lnTo>
                  <a:pt x="8127" y="12264"/>
                </a:lnTo>
                <a:lnTo>
                  <a:pt x="7884" y="12191"/>
                </a:lnTo>
                <a:lnTo>
                  <a:pt x="7641" y="12118"/>
                </a:lnTo>
                <a:lnTo>
                  <a:pt x="7738" y="11947"/>
                </a:lnTo>
                <a:lnTo>
                  <a:pt x="7811" y="11753"/>
                </a:lnTo>
                <a:lnTo>
                  <a:pt x="7908" y="11534"/>
                </a:lnTo>
                <a:close/>
                <a:moveTo>
                  <a:pt x="10123" y="11266"/>
                </a:moveTo>
                <a:lnTo>
                  <a:pt x="10244" y="11631"/>
                </a:lnTo>
                <a:lnTo>
                  <a:pt x="10317" y="11850"/>
                </a:lnTo>
                <a:lnTo>
                  <a:pt x="10342" y="11972"/>
                </a:lnTo>
                <a:lnTo>
                  <a:pt x="10390" y="12069"/>
                </a:lnTo>
                <a:lnTo>
                  <a:pt x="10147" y="12191"/>
                </a:lnTo>
                <a:lnTo>
                  <a:pt x="9879" y="12264"/>
                </a:lnTo>
                <a:lnTo>
                  <a:pt x="9904" y="12093"/>
                </a:lnTo>
                <a:lnTo>
                  <a:pt x="9928" y="11923"/>
                </a:lnTo>
                <a:lnTo>
                  <a:pt x="9928" y="11655"/>
                </a:lnTo>
                <a:lnTo>
                  <a:pt x="9904" y="11388"/>
                </a:lnTo>
                <a:lnTo>
                  <a:pt x="10123" y="11266"/>
                </a:lnTo>
                <a:close/>
                <a:moveTo>
                  <a:pt x="8833" y="11631"/>
                </a:moveTo>
                <a:lnTo>
                  <a:pt x="8760" y="11850"/>
                </a:lnTo>
                <a:lnTo>
                  <a:pt x="8736" y="12045"/>
                </a:lnTo>
                <a:lnTo>
                  <a:pt x="8687" y="12337"/>
                </a:lnTo>
                <a:lnTo>
                  <a:pt x="8517" y="12337"/>
                </a:lnTo>
                <a:lnTo>
                  <a:pt x="8541" y="11972"/>
                </a:lnTo>
                <a:lnTo>
                  <a:pt x="8541" y="11801"/>
                </a:lnTo>
                <a:lnTo>
                  <a:pt x="8541" y="11631"/>
                </a:lnTo>
                <a:close/>
                <a:moveTo>
                  <a:pt x="9660" y="11485"/>
                </a:moveTo>
                <a:lnTo>
                  <a:pt x="9612" y="11801"/>
                </a:lnTo>
                <a:lnTo>
                  <a:pt x="9563" y="12069"/>
                </a:lnTo>
                <a:lnTo>
                  <a:pt x="9539" y="12191"/>
                </a:lnTo>
                <a:lnTo>
                  <a:pt x="9563" y="12312"/>
                </a:lnTo>
                <a:lnTo>
                  <a:pt x="9174" y="12361"/>
                </a:lnTo>
                <a:lnTo>
                  <a:pt x="9149" y="12361"/>
                </a:lnTo>
                <a:lnTo>
                  <a:pt x="9149" y="12166"/>
                </a:lnTo>
                <a:lnTo>
                  <a:pt x="9174" y="11874"/>
                </a:lnTo>
                <a:lnTo>
                  <a:pt x="9174" y="11582"/>
                </a:lnTo>
                <a:lnTo>
                  <a:pt x="9222" y="11582"/>
                </a:lnTo>
                <a:lnTo>
                  <a:pt x="9441" y="11534"/>
                </a:lnTo>
                <a:lnTo>
                  <a:pt x="9660" y="11485"/>
                </a:lnTo>
                <a:close/>
                <a:moveTo>
                  <a:pt x="8517" y="4258"/>
                </a:moveTo>
                <a:lnTo>
                  <a:pt x="8225" y="4307"/>
                </a:lnTo>
                <a:lnTo>
                  <a:pt x="7957" y="4404"/>
                </a:lnTo>
                <a:lnTo>
                  <a:pt x="7690" y="4429"/>
                </a:lnTo>
                <a:lnTo>
                  <a:pt x="7422" y="4502"/>
                </a:lnTo>
                <a:lnTo>
                  <a:pt x="7154" y="4623"/>
                </a:lnTo>
                <a:lnTo>
                  <a:pt x="6911" y="4745"/>
                </a:lnTo>
                <a:lnTo>
                  <a:pt x="6668" y="4915"/>
                </a:lnTo>
                <a:lnTo>
                  <a:pt x="6424" y="5110"/>
                </a:lnTo>
                <a:lnTo>
                  <a:pt x="6205" y="5329"/>
                </a:lnTo>
                <a:lnTo>
                  <a:pt x="6011" y="5548"/>
                </a:lnTo>
                <a:lnTo>
                  <a:pt x="5792" y="5791"/>
                </a:lnTo>
                <a:lnTo>
                  <a:pt x="5621" y="6035"/>
                </a:lnTo>
                <a:lnTo>
                  <a:pt x="5281" y="6546"/>
                </a:lnTo>
                <a:lnTo>
                  <a:pt x="5013" y="7057"/>
                </a:lnTo>
                <a:lnTo>
                  <a:pt x="4818" y="7543"/>
                </a:lnTo>
                <a:lnTo>
                  <a:pt x="4697" y="7932"/>
                </a:lnTo>
                <a:lnTo>
                  <a:pt x="4648" y="8297"/>
                </a:lnTo>
                <a:lnTo>
                  <a:pt x="4624" y="8662"/>
                </a:lnTo>
                <a:lnTo>
                  <a:pt x="4624" y="9027"/>
                </a:lnTo>
                <a:lnTo>
                  <a:pt x="4672" y="9392"/>
                </a:lnTo>
                <a:lnTo>
                  <a:pt x="4745" y="9757"/>
                </a:lnTo>
                <a:lnTo>
                  <a:pt x="4867" y="10098"/>
                </a:lnTo>
                <a:lnTo>
                  <a:pt x="5013" y="10414"/>
                </a:lnTo>
                <a:lnTo>
                  <a:pt x="5183" y="10731"/>
                </a:lnTo>
                <a:lnTo>
                  <a:pt x="5402" y="11047"/>
                </a:lnTo>
                <a:lnTo>
                  <a:pt x="5621" y="11315"/>
                </a:lnTo>
                <a:lnTo>
                  <a:pt x="5889" y="11582"/>
                </a:lnTo>
                <a:lnTo>
                  <a:pt x="6157" y="11826"/>
                </a:lnTo>
                <a:lnTo>
                  <a:pt x="6449" y="12069"/>
                </a:lnTo>
                <a:lnTo>
                  <a:pt x="6765" y="12264"/>
                </a:lnTo>
                <a:lnTo>
                  <a:pt x="7106" y="12434"/>
                </a:lnTo>
                <a:lnTo>
                  <a:pt x="7446" y="12580"/>
                </a:lnTo>
                <a:lnTo>
                  <a:pt x="7787" y="12677"/>
                </a:lnTo>
                <a:lnTo>
                  <a:pt x="8127" y="12775"/>
                </a:lnTo>
                <a:lnTo>
                  <a:pt x="8492" y="12823"/>
                </a:lnTo>
                <a:lnTo>
                  <a:pt x="8833" y="12848"/>
                </a:lnTo>
                <a:lnTo>
                  <a:pt x="9174" y="12872"/>
                </a:lnTo>
                <a:lnTo>
                  <a:pt x="9539" y="12823"/>
                </a:lnTo>
                <a:lnTo>
                  <a:pt x="9879" y="12775"/>
                </a:lnTo>
                <a:lnTo>
                  <a:pt x="10196" y="12702"/>
                </a:lnTo>
                <a:lnTo>
                  <a:pt x="10536" y="12580"/>
                </a:lnTo>
                <a:lnTo>
                  <a:pt x="10828" y="12434"/>
                </a:lnTo>
                <a:lnTo>
                  <a:pt x="11145" y="12264"/>
                </a:lnTo>
                <a:lnTo>
                  <a:pt x="11412" y="12045"/>
                </a:lnTo>
                <a:lnTo>
                  <a:pt x="11680" y="11826"/>
                </a:lnTo>
                <a:lnTo>
                  <a:pt x="11923" y="11558"/>
                </a:lnTo>
                <a:lnTo>
                  <a:pt x="12167" y="11266"/>
                </a:lnTo>
                <a:lnTo>
                  <a:pt x="12337" y="10974"/>
                </a:lnTo>
                <a:lnTo>
                  <a:pt x="12507" y="10658"/>
                </a:lnTo>
                <a:lnTo>
                  <a:pt x="12653" y="10317"/>
                </a:lnTo>
                <a:lnTo>
                  <a:pt x="12775" y="9976"/>
                </a:lnTo>
                <a:lnTo>
                  <a:pt x="12872" y="9611"/>
                </a:lnTo>
                <a:lnTo>
                  <a:pt x="12921" y="9246"/>
                </a:lnTo>
                <a:lnTo>
                  <a:pt x="12970" y="8881"/>
                </a:lnTo>
                <a:lnTo>
                  <a:pt x="12994" y="8516"/>
                </a:lnTo>
                <a:lnTo>
                  <a:pt x="12970" y="8151"/>
                </a:lnTo>
                <a:lnTo>
                  <a:pt x="12945" y="7786"/>
                </a:lnTo>
                <a:lnTo>
                  <a:pt x="12872" y="7446"/>
                </a:lnTo>
                <a:lnTo>
                  <a:pt x="12751" y="7105"/>
                </a:lnTo>
                <a:lnTo>
                  <a:pt x="12629" y="6765"/>
                </a:lnTo>
                <a:lnTo>
                  <a:pt x="12459" y="6448"/>
                </a:lnTo>
                <a:lnTo>
                  <a:pt x="12264" y="6156"/>
                </a:lnTo>
                <a:lnTo>
                  <a:pt x="12045" y="5864"/>
                </a:lnTo>
                <a:lnTo>
                  <a:pt x="11656" y="5499"/>
                </a:lnTo>
                <a:lnTo>
                  <a:pt x="11193" y="5134"/>
                </a:lnTo>
                <a:lnTo>
                  <a:pt x="10950" y="4964"/>
                </a:lnTo>
                <a:lnTo>
                  <a:pt x="10707" y="4818"/>
                </a:lnTo>
                <a:lnTo>
                  <a:pt x="10439" y="4672"/>
                </a:lnTo>
                <a:lnTo>
                  <a:pt x="10171" y="4550"/>
                </a:lnTo>
                <a:lnTo>
                  <a:pt x="9904" y="4453"/>
                </a:lnTo>
                <a:lnTo>
                  <a:pt x="9636" y="4356"/>
                </a:lnTo>
                <a:lnTo>
                  <a:pt x="9344" y="4307"/>
                </a:lnTo>
                <a:lnTo>
                  <a:pt x="9076" y="4258"/>
                </a:lnTo>
                <a:close/>
                <a:moveTo>
                  <a:pt x="7519" y="487"/>
                </a:moveTo>
                <a:lnTo>
                  <a:pt x="7787" y="511"/>
                </a:lnTo>
                <a:lnTo>
                  <a:pt x="8590" y="511"/>
                </a:lnTo>
                <a:lnTo>
                  <a:pt x="9271" y="560"/>
                </a:lnTo>
                <a:lnTo>
                  <a:pt x="9612" y="584"/>
                </a:lnTo>
                <a:lnTo>
                  <a:pt x="9952" y="584"/>
                </a:lnTo>
                <a:lnTo>
                  <a:pt x="9928" y="779"/>
                </a:lnTo>
                <a:lnTo>
                  <a:pt x="9952" y="949"/>
                </a:lnTo>
                <a:lnTo>
                  <a:pt x="9636" y="852"/>
                </a:lnTo>
                <a:lnTo>
                  <a:pt x="9466" y="827"/>
                </a:lnTo>
                <a:lnTo>
                  <a:pt x="9295" y="803"/>
                </a:lnTo>
                <a:lnTo>
                  <a:pt x="9149" y="803"/>
                </a:lnTo>
                <a:lnTo>
                  <a:pt x="9003" y="852"/>
                </a:lnTo>
                <a:lnTo>
                  <a:pt x="8857" y="900"/>
                </a:lnTo>
                <a:lnTo>
                  <a:pt x="8736" y="998"/>
                </a:lnTo>
                <a:lnTo>
                  <a:pt x="8711" y="1046"/>
                </a:lnTo>
                <a:lnTo>
                  <a:pt x="8711" y="1095"/>
                </a:lnTo>
                <a:lnTo>
                  <a:pt x="8760" y="1119"/>
                </a:lnTo>
                <a:lnTo>
                  <a:pt x="8784" y="1144"/>
                </a:lnTo>
                <a:lnTo>
                  <a:pt x="9125" y="1144"/>
                </a:lnTo>
                <a:lnTo>
                  <a:pt x="9417" y="1168"/>
                </a:lnTo>
                <a:lnTo>
                  <a:pt x="9709" y="1241"/>
                </a:lnTo>
                <a:lnTo>
                  <a:pt x="10001" y="1363"/>
                </a:lnTo>
                <a:lnTo>
                  <a:pt x="10025" y="1533"/>
                </a:lnTo>
                <a:lnTo>
                  <a:pt x="10025" y="1533"/>
                </a:lnTo>
                <a:lnTo>
                  <a:pt x="9782" y="1509"/>
                </a:lnTo>
                <a:lnTo>
                  <a:pt x="9076" y="1484"/>
                </a:lnTo>
                <a:lnTo>
                  <a:pt x="8833" y="1436"/>
                </a:lnTo>
                <a:lnTo>
                  <a:pt x="8711" y="1460"/>
                </a:lnTo>
                <a:lnTo>
                  <a:pt x="8590" y="1509"/>
                </a:lnTo>
                <a:lnTo>
                  <a:pt x="8541" y="1557"/>
                </a:lnTo>
                <a:lnTo>
                  <a:pt x="8541" y="1606"/>
                </a:lnTo>
                <a:lnTo>
                  <a:pt x="8614" y="1703"/>
                </a:lnTo>
                <a:lnTo>
                  <a:pt x="8687" y="1801"/>
                </a:lnTo>
                <a:lnTo>
                  <a:pt x="8809" y="1849"/>
                </a:lnTo>
                <a:lnTo>
                  <a:pt x="8930" y="1898"/>
                </a:lnTo>
                <a:lnTo>
                  <a:pt x="9174" y="1922"/>
                </a:lnTo>
                <a:lnTo>
                  <a:pt x="9417" y="1947"/>
                </a:lnTo>
                <a:lnTo>
                  <a:pt x="9733" y="1995"/>
                </a:lnTo>
                <a:lnTo>
                  <a:pt x="10098" y="2044"/>
                </a:lnTo>
                <a:lnTo>
                  <a:pt x="10147" y="2409"/>
                </a:lnTo>
                <a:lnTo>
                  <a:pt x="9952" y="2360"/>
                </a:lnTo>
                <a:lnTo>
                  <a:pt x="9782" y="2312"/>
                </a:lnTo>
                <a:lnTo>
                  <a:pt x="9417" y="2263"/>
                </a:lnTo>
                <a:lnTo>
                  <a:pt x="9149" y="2214"/>
                </a:lnTo>
                <a:lnTo>
                  <a:pt x="8882" y="2214"/>
                </a:lnTo>
                <a:lnTo>
                  <a:pt x="8833" y="2239"/>
                </a:lnTo>
                <a:lnTo>
                  <a:pt x="8809" y="2263"/>
                </a:lnTo>
                <a:lnTo>
                  <a:pt x="8809" y="2312"/>
                </a:lnTo>
                <a:lnTo>
                  <a:pt x="8809" y="2336"/>
                </a:lnTo>
                <a:lnTo>
                  <a:pt x="8882" y="2458"/>
                </a:lnTo>
                <a:lnTo>
                  <a:pt x="8979" y="2555"/>
                </a:lnTo>
                <a:lnTo>
                  <a:pt x="9101" y="2628"/>
                </a:lnTo>
                <a:lnTo>
                  <a:pt x="9247" y="2652"/>
                </a:lnTo>
                <a:lnTo>
                  <a:pt x="9636" y="2750"/>
                </a:lnTo>
                <a:lnTo>
                  <a:pt x="10025" y="2798"/>
                </a:lnTo>
                <a:lnTo>
                  <a:pt x="10171" y="2798"/>
                </a:lnTo>
                <a:lnTo>
                  <a:pt x="10220" y="2750"/>
                </a:lnTo>
                <a:lnTo>
                  <a:pt x="10244" y="2725"/>
                </a:lnTo>
                <a:lnTo>
                  <a:pt x="10317" y="2871"/>
                </a:lnTo>
                <a:lnTo>
                  <a:pt x="10366" y="2944"/>
                </a:lnTo>
                <a:lnTo>
                  <a:pt x="10439" y="2993"/>
                </a:lnTo>
                <a:lnTo>
                  <a:pt x="10585" y="2993"/>
                </a:lnTo>
                <a:lnTo>
                  <a:pt x="10877" y="3066"/>
                </a:lnTo>
                <a:lnTo>
                  <a:pt x="11145" y="3188"/>
                </a:lnTo>
                <a:lnTo>
                  <a:pt x="11388" y="3334"/>
                </a:lnTo>
                <a:lnTo>
                  <a:pt x="11631" y="3504"/>
                </a:lnTo>
                <a:lnTo>
                  <a:pt x="11704" y="3528"/>
                </a:lnTo>
                <a:lnTo>
                  <a:pt x="11753" y="3553"/>
                </a:lnTo>
                <a:lnTo>
                  <a:pt x="11875" y="3553"/>
                </a:lnTo>
                <a:lnTo>
                  <a:pt x="11972" y="3480"/>
                </a:lnTo>
                <a:lnTo>
                  <a:pt x="12021" y="3382"/>
                </a:lnTo>
                <a:lnTo>
                  <a:pt x="12167" y="3309"/>
                </a:lnTo>
                <a:lnTo>
                  <a:pt x="12288" y="3212"/>
                </a:lnTo>
                <a:lnTo>
                  <a:pt x="12532" y="3017"/>
                </a:lnTo>
                <a:lnTo>
                  <a:pt x="13043" y="2652"/>
                </a:lnTo>
                <a:lnTo>
                  <a:pt x="13335" y="2458"/>
                </a:lnTo>
                <a:lnTo>
                  <a:pt x="13602" y="2336"/>
                </a:lnTo>
                <a:lnTo>
                  <a:pt x="13675" y="2287"/>
                </a:lnTo>
                <a:lnTo>
                  <a:pt x="13724" y="2239"/>
                </a:lnTo>
                <a:lnTo>
                  <a:pt x="13846" y="2312"/>
                </a:lnTo>
                <a:lnTo>
                  <a:pt x="14162" y="2555"/>
                </a:lnTo>
                <a:lnTo>
                  <a:pt x="14454" y="2823"/>
                </a:lnTo>
                <a:lnTo>
                  <a:pt x="14722" y="3090"/>
                </a:lnTo>
                <a:lnTo>
                  <a:pt x="14989" y="3358"/>
                </a:lnTo>
                <a:lnTo>
                  <a:pt x="15087" y="3504"/>
                </a:lnTo>
                <a:lnTo>
                  <a:pt x="15208" y="3626"/>
                </a:lnTo>
                <a:lnTo>
                  <a:pt x="14989" y="3869"/>
                </a:lnTo>
                <a:lnTo>
                  <a:pt x="14892" y="3747"/>
                </a:lnTo>
                <a:lnTo>
                  <a:pt x="14746" y="3626"/>
                </a:lnTo>
                <a:lnTo>
                  <a:pt x="14478" y="3431"/>
                </a:lnTo>
                <a:lnTo>
                  <a:pt x="14381" y="3334"/>
                </a:lnTo>
                <a:lnTo>
                  <a:pt x="14235" y="3261"/>
                </a:lnTo>
                <a:lnTo>
                  <a:pt x="14113" y="3212"/>
                </a:lnTo>
                <a:lnTo>
                  <a:pt x="13919" y="3212"/>
                </a:lnTo>
                <a:lnTo>
                  <a:pt x="13894" y="3261"/>
                </a:lnTo>
                <a:lnTo>
                  <a:pt x="13870" y="3309"/>
                </a:lnTo>
                <a:lnTo>
                  <a:pt x="13894" y="3358"/>
                </a:lnTo>
                <a:lnTo>
                  <a:pt x="13967" y="3455"/>
                </a:lnTo>
                <a:lnTo>
                  <a:pt x="14040" y="3553"/>
                </a:lnTo>
                <a:lnTo>
                  <a:pt x="14259" y="3723"/>
                </a:lnTo>
                <a:lnTo>
                  <a:pt x="14503" y="3966"/>
                </a:lnTo>
                <a:lnTo>
                  <a:pt x="14624" y="4064"/>
                </a:lnTo>
                <a:lnTo>
                  <a:pt x="14770" y="4161"/>
                </a:lnTo>
                <a:lnTo>
                  <a:pt x="14600" y="4429"/>
                </a:lnTo>
                <a:lnTo>
                  <a:pt x="14454" y="4283"/>
                </a:lnTo>
                <a:lnTo>
                  <a:pt x="14332" y="4137"/>
                </a:lnTo>
                <a:lnTo>
                  <a:pt x="14235" y="4015"/>
                </a:lnTo>
                <a:lnTo>
                  <a:pt x="14138" y="3893"/>
                </a:lnTo>
                <a:lnTo>
                  <a:pt x="14016" y="3820"/>
                </a:lnTo>
                <a:lnTo>
                  <a:pt x="13894" y="3747"/>
                </a:lnTo>
                <a:lnTo>
                  <a:pt x="13846" y="3747"/>
                </a:lnTo>
                <a:lnTo>
                  <a:pt x="13821" y="3772"/>
                </a:lnTo>
                <a:lnTo>
                  <a:pt x="13797" y="3820"/>
                </a:lnTo>
                <a:lnTo>
                  <a:pt x="13797" y="3845"/>
                </a:lnTo>
                <a:lnTo>
                  <a:pt x="13821" y="3991"/>
                </a:lnTo>
                <a:lnTo>
                  <a:pt x="13894" y="4137"/>
                </a:lnTo>
                <a:lnTo>
                  <a:pt x="14040" y="4429"/>
                </a:lnTo>
                <a:lnTo>
                  <a:pt x="14186" y="4623"/>
                </a:lnTo>
                <a:lnTo>
                  <a:pt x="14332" y="4794"/>
                </a:lnTo>
                <a:lnTo>
                  <a:pt x="14235" y="4964"/>
                </a:lnTo>
                <a:lnTo>
                  <a:pt x="14089" y="5159"/>
                </a:lnTo>
                <a:lnTo>
                  <a:pt x="13967" y="4964"/>
                </a:lnTo>
                <a:lnTo>
                  <a:pt x="13821" y="4769"/>
                </a:lnTo>
                <a:lnTo>
                  <a:pt x="13675" y="4599"/>
                </a:lnTo>
                <a:lnTo>
                  <a:pt x="13554" y="4380"/>
                </a:lnTo>
                <a:lnTo>
                  <a:pt x="13505" y="4331"/>
                </a:lnTo>
                <a:lnTo>
                  <a:pt x="13432" y="4307"/>
                </a:lnTo>
                <a:lnTo>
                  <a:pt x="13359" y="4307"/>
                </a:lnTo>
                <a:lnTo>
                  <a:pt x="13335" y="4356"/>
                </a:lnTo>
                <a:lnTo>
                  <a:pt x="13310" y="4380"/>
                </a:lnTo>
                <a:lnTo>
                  <a:pt x="13310" y="4526"/>
                </a:lnTo>
                <a:lnTo>
                  <a:pt x="13335" y="4648"/>
                </a:lnTo>
                <a:lnTo>
                  <a:pt x="13383" y="4769"/>
                </a:lnTo>
                <a:lnTo>
                  <a:pt x="13456" y="4891"/>
                </a:lnTo>
                <a:lnTo>
                  <a:pt x="13846" y="5548"/>
                </a:lnTo>
                <a:lnTo>
                  <a:pt x="13919" y="5597"/>
                </a:lnTo>
                <a:lnTo>
                  <a:pt x="13992" y="5621"/>
                </a:lnTo>
                <a:lnTo>
                  <a:pt x="14016" y="5645"/>
                </a:lnTo>
                <a:lnTo>
                  <a:pt x="14065" y="5670"/>
                </a:lnTo>
                <a:lnTo>
                  <a:pt x="14186" y="5986"/>
                </a:lnTo>
                <a:lnTo>
                  <a:pt x="14259" y="6302"/>
                </a:lnTo>
                <a:lnTo>
                  <a:pt x="14284" y="6497"/>
                </a:lnTo>
                <a:lnTo>
                  <a:pt x="14284" y="6692"/>
                </a:lnTo>
                <a:lnTo>
                  <a:pt x="14308" y="6886"/>
                </a:lnTo>
                <a:lnTo>
                  <a:pt x="14332" y="7081"/>
                </a:lnTo>
                <a:lnTo>
                  <a:pt x="14381" y="7154"/>
                </a:lnTo>
                <a:lnTo>
                  <a:pt x="14454" y="7203"/>
                </a:lnTo>
                <a:lnTo>
                  <a:pt x="14527" y="7227"/>
                </a:lnTo>
                <a:lnTo>
                  <a:pt x="14624" y="7227"/>
                </a:lnTo>
                <a:lnTo>
                  <a:pt x="14722" y="7276"/>
                </a:lnTo>
                <a:lnTo>
                  <a:pt x="14843" y="7300"/>
                </a:lnTo>
                <a:lnTo>
                  <a:pt x="15111" y="7348"/>
                </a:lnTo>
                <a:lnTo>
                  <a:pt x="15598" y="7373"/>
                </a:lnTo>
                <a:lnTo>
                  <a:pt x="15962" y="7446"/>
                </a:lnTo>
                <a:lnTo>
                  <a:pt x="16352" y="7519"/>
                </a:lnTo>
                <a:lnTo>
                  <a:pt x="16571" y="7592"/>
                </a:lnTo>
                <a:lnTo>
                  <a:pt x="16692" y="7640"/>
                </a:lnTo>
                <a:lnTo>
                  <a:pt x="16814" y="7640"/>
                </a:lnTo>
                <a:lnTo>
                  <a:pt x="16765" y="7957"/>
                </a:lnTo>
                <a:lnTo>
                  <a:pt x="16765" y="8249"/>
                </a:lnTo>
                <a:lnTo>
                  <a:pt x="16765" y="8857"/>
                </a:lnTo>
                <a:lnTo>
                  <a:pt x="16765" y="9344"/>
                </a:lnTo>
                <a:lnTo>
                  <a:pt x="16765" y="9587"/>
                </a:lnTo>
                <a:lnTo>
                  <a:pt x="16790" y="9855"/>
                </a:lnTo>
                <a:lnTo>
                  <a:pt x="16522" y="9855"/>
                </a:lnTo>
                <a:lnTo>
                  <a:pt x="16571" y="9757"/>
                </a:lnTo>
                <a:lnTo>
                  <a:pt x="16546" y="9636"/>
                </a:lnTo>
                <a:lnTo>
                  <a:pt x="16522" y="9417"/>
                </a:lnTo>
                <a:lnTo>
                  <a:pt x="16473" y="9125"/>
                </a:lnTo>
                <a:lnTo>
                  <a:pt x="16449" y="9003"/>
                </a:lnTo>
                <a:lnTo>
                  <a:pt x="16400" y="8857"/>
                </a:lnTo>
                <a:lnTo>
                  <a:pt x="16376" y="8833"/>
                </a:lnTo>
                <a:lnTo>
                  <a:pt x="16327" y="8808"/>
                </a:lnTo>
                <a:lnTo>
                  <a:pt x="16279" y="8833"/>
                </a:lnTo>
                <a:lnTo>
                  <a:pt x="16254" y="8857"/>
                </a:lnTo>
                <a:lnTo>
                  <a:pt x="16206" y="9003"/>
                </a:lnTo>
                <a:lnTo>
                  <a:pt x="16181" y="9125"/>
                </a:lnTo>
                <a:lnTo>
                  <a:pt x="16133" y="9417"/>
                </a:lnTo>
                <a:lnTo>
                  <a:pt x="16133" y="9660"/>
                </a:lnTo>
                <a:lnTo>
                  <a:pt x="16157" y="9782"/>
                </a:lnTo>
                <a:lnTo>
                  <a:pt x="16206" y="9903"/>
                </a:lnTo>
                <a:lnTo>
                  <a:pt x="15768" y="9928"/>
                </a:lnTo>
                <a:lnTo>
                  <a:pt x="15671" y="9928"/>
                </a:lnTo>
                <a:lnTo>
                  <a:pt x="15719" y="9806"/>
                </a:lnTo>
                <a:lnTo>
                  <a:pt x="15768" y="9538"/>
                </a:lnTo>
                <a:lnTo>
                  <a:pt x="15841" y="9246"/>
                </a:lnTo>
                <a:lnTo>
                  <a:pt x="15865" y="8954"/>
                </a:lnTo>
                <a:lnTo>
                  <a:pt x="15841" y="8906"/>
                </a:lnTo>
                <a:lnTo>
                  <a:pt x="15817" y="8881"/>
                </a:lnTo>
                <a:lnTo>
                  <a:pt x="15744" y="8808"/>
                </a:lnTo>
                <a:lnTo>
                  <a:pt x="15671" y="8808"/>
                </a:lnTo>
                <a:lnTo>
                  <a:pt x="15622" y="8857"/>
                </a:lnTo>
                <a:lnTo>
                  <a:pt x="15573" y="8930"/>
                </a:lnTo>
                <a:lnTo>
                  <a:pt x="15427" y="9441"/>
                </a:lnTo>
                <a:lnTo>
                  <a:pt x="15330" y="9709"/>
                </a:lnTo>
                <a:lnTo>
                  <a:pt x="15330" y="9830"/>
                </a:lnTo>
                <a:lnTo>
                  <a:pt x="15330" y="9903"/>
                </a:lnTo>
                <a:lnTo>
                  <a:pt x="15354" y="9928"/>
                </a:lnTo>
                <a:lnTo>
                  <a:pt x="15135" y="9952"/>
                </a:lnTo>
                <a:lnTo>
                  <a:pt x="14916" y="9976"/>
                </a:lnTo>
                <a:lnTo>
                  <a:pt x="14965" y="9636"/>
                </a:lnTo>
                <a:lnTo>
                  <a:pt x="14989" y="9344"/>
                </a:lnTo>
                <a:lnTo>
                  <a:pt x="14989" y="9173"/>
                </a:lnTo>
                <a:lnTo>
                  <a:pt x="14941" y="9027"/>
                </a:lnTo>
                <a:lnTo>
                  <a:pt x="14916" y="8979"/>
                </a:lnTo>
                <a:lnTo>
                  <a:pt x="14868" y="8954"/>
                </a:lnTo>
                <a:lnTo>
                  <a:pt x="14819" y="8954"/>
                </a:lnTo>
                <a:lnTo>
                  <a:pt x="14770" y="8979"/>
                </a:lnTo>
                <a:lnTo>
                  <a:pt x="14697" y="9100"/>
                </a:lnTo>
                <a:lnTo>
                  <a:pt x="14649" y="9198"/>
                </a:lnTo>
                <a:lnTo>
                  <a:pt x="14600" y="9465"/>
                </a:lnTo>
                <a:lnTo>
                  <a:pt x="14405" y="10171"/>
                </a:lnTo>
                <a:lnTo>
                  <a:pt x="14405" y="10244"/>
                </a:lnTo>
                <a:lnTo>
                  <a:pt x="14430" y="10317"/>
                </a:lnTo>
                <a:lnTo>
                  <a:pt x="14284" y="10585"/>
                </a:lnTo>
                <a:lnTo>
                  <a:pt x="14162" y="10877"/>
                </a:lnTo>
                <a:lnTo>
                  <a:pt x="14065" y="11047"/>
                </a:lnTo>
                <a:lnTo>
                  <a:pt x="13943" y="11193"/>
                </a:lnTo>
                <a:lnTo>
                  <a:pt x="13724" y="11461"/>
                </a:lnTo>
                <a:lnTo>
                  <a:pt x="13675" y="11558"/>
                </a:lnTo>
                <a:lnTo>
                  <a:pt x="13675" y="11631"/>
                </a:lnTo>
                <a:lnTo>
                  <a:pt x="13675" y="11704"/>
                </a:lnTo>
                <a:lnTo>
                  <a:pt x="13724" y="11753"/>
                </a:lnTo>
                <a:lnTo>
                  <a:pt x="13773" y="11801"/>
                </a:lnTo>
                <a:lnTo>
                  <a:pt x="13846" y="11826"/>
                </a:lnTo>
                <a:lnTo>
                  <a:pt x="13919" y="11826"/>
                </a:lnTo>
                <a:lnTo>
                  <a:pt x="13992" y="11777"/>
                </a:lnTo>
                <a:lnTo>
                  <a:pt x="14113" y="11972"/>
                </a:lnTo>
                <a:lnTo>
                  <a:pt x="14259" y="12142"/>
                </a:lnTo>
                <a:lnTo>
                  <a:pt x="14551" y="12507"/>
                </a:lnTo>
                <a:lnTo>
                  <a:pt x="14868" y="12945"/>
                </a:lnTo>
                <a:lnTo>
                  <a:pt x="15135" y="13407"/>
                </a:lnTo>
                <a:lnTo>
                  <a:pt x="14941" y="13651"/>
                </a:lnTo>
                <a:lnTo>
                  <a:pt x="14722" y="13894"/>
                </a:lnTo>
                <a:lnTo>
                  <a:pt x="14284" y="14332"/>
                </a:lnTo>
                <a:lnTo>
                  <a:pt x="13943" y="14673"/>
                </a:lnTo>
                <a:lnTo>
                  <a:pt x="13773" y="14843"/>
                </a:lnTo>
                <a:lnTo>
                  <a:pt x="13627" y="15038"/>
                </a:lnTo>
                <a:lnTo>
                  <a:pt x="13383" y="14867"/>
                </a:lnTo>
                <a:lnTo>
                  <a:pt x="13578" y="14794"/>
                </a:lnTo>
                <a:lnTo>
                  <a:pt x="13748" y="14673"/>
                </a:lnTo>
                <a:lnTo>
                  <a:pt x="14040" y="14478"/>
                </a:lnTo>
                <a:lnTo>
                  <a:pt x="14113" y="14429"/>
                </a:lnTo>
                <a:lnTo>
                  <a:pt x="14138" y="14356"/>
                </a:lnTo>
                <a:lnTo>
                  <a:pt x="14138" y="14283"/>
                </a:lnTo>
                <a:lnTo>
                  <a:pt x="14113" y="14235"/>
                </a:lnTo>
                <a:lnTo>
                  <a:pt x="14065" y="14186"/>
                </a:lnTo>
                <a:lnTo>
                  <a:pt x="14016" y="14162"/>
                </a:lnTo>
                <a:lnTo>
                  <a:pt x="13943" y="14137"/>
                </a:lnTo>
                <a:lnTo>
                  <a:pt x="13870" y="14162"/>
                </a:lnTo>
                <a:lnTo>
                  <a:pt x="13602" y="14308"/>
                </a:lnTo>
                <a:lnTo>
                  <a:pt x="13335" y="14478"/>
                </a:lnTo>
                <a:lnTo>
                  <a:pt x="13043" y="14624"/>
                </a:lnTo>
                <a:lnTo>
                  <a:pt x="12897" y="14527"/>
                </a:lnTo>
                <a:lnTo>
                  <a:pt x="12945" y="14502"/>
                </a:lnTo>
                <a:lnTo>
                  <a:pt x="13213" y="14332"/>
                </a:lnTo>
                <a:lnTo>
                  <a:pt x="13310" y="14210"/>
                </a:lnTo>
                <a:lnTo>
                  <a:pt x="13383" y="14113"/>
                </a:lnTo>
                <a:lnTo>
                  <a:pt x="13408" y="14040"/>
                </a:lnTo>
                <a:lnTo>
                  <a:pt x="13408" y="13967"/>
                </a:lnTo>
                <a:lnTo>
                  <a:pt x="13383" y="13918"/>
                </a:lnTo>
                <a:lnTo>
                  <a:pt x="13359" y="13845"/>
                </a:lnTo>
                <a:lnTo>
                  <a:pt x="13310" y="13821"/>
                </a:lnTo>
                <a:lnTo>
                  <a:pt x="13237" y="13797"/>
                </a:lnTo>
                <a:lnTo>
                  <a:pt x="13189" y="13797"/>
                </a:lnTo>
                <a:lnTo>
                  <a:pt x="13116" y="13821"/>
                </a:lnTo>
                <a:lnTo>
                  <a:pt x="13018" y="13894"/>
                </a:lnTo>
                <a:lnTo>
                  <a:pt x="12921" y="13991"/>
                </a:lnTo>
                <a:lnTo>
                  <a:pt x="12799" y="14089"/>
                </a:lnTo>
                <a:lnTo>
                  <a:pt x="12702" y="14162"/>
                </a:lnTo>
                <a:lnTo>
                  <a:pt x="12556" y="14283"/>
                </a:lnTo>
                <a:lnTo>
                  <a:pt x="12264" y="14040"/>
                </a:lnTo>
                <a:lnTo>
                  <a:pt x="12532" y="13870"/>
                </a:lnTo>
                <a:lnTo>
                  <a:pt x="12653" y="13797"/>
                </a:lnTo>
                <a:lnTo>
                  <a:pt x="12799" y="13699"/>
                </a:lnTo>
                <a:lnTo>
                  <a:pt x="12848" y="13651"/>
                </a:lnTo>
                <a:lnTo>
                  <a:pt x="12897" y="13578"/>
                </a:lnTo>
                <a:lnTo>
                  <a:pt x="12921" y="13505"/>
                </a:lnTo>
                <a:lnTo>
                  <a:pt x="12897" y="13432"/>
                </a:lnTo>
                <a:lnTo>
                  <a:pt x="12872" y="13359"/>
                </a:lnTo>
                <a:lnTo>
                  <a:pt x="12824" y="13334"/>
                </a:lnTo>
                <a:lnTo>
                  <a:pt x="12702" y="13334"/>
                </a:lnTo>
                <a:lnTo>
                  <a:pt x="12556" y="13407"/>
                </a:lnTo>
                <a:lnTo>
                  <a:pt x="12459" y="13480"/>
                </a:lnTo>
                <a:lnTo>
                  <a:pt x="12167" y="13651"/>
                </a:lnTo>
                <a:lnTo>
                  <a:pt x="11899" y="13821"/>
                </a:lnTo>
                <a:lnTo>
                  <a:pt x="11777" y="13797"/>
                </a:lnTo>
                <a:lnTo>
                  <a:pt x="11680" y="13772"/>
                </a:lnTo>
                <a:lnTo>
                  <a:pt x="11607" y="13797"/>
                </a:lnTo>
                <a:lnTo>
                  <a:pt x="11558" y="13845"/>
                </a:lnTo>
                <a:lnTo>
                  <a:pt x="11510" y="13821"/>
                </a:lnTo>
                <a:lnTo>
                  <a:pt x="11437" y="13845"/>
                </a:lnTo>
                <a:lnTo>
                  <a:pt x="11388" y="13845"/>
                </a:lnTo>
                <a:lnTo>
                  <a:pt x="11266" y="13918"/>
                </a:lnTo>
                <a:lnTo>
                  <a:pt x="11120" y="14016"/>
                </a:lnTo>
                <a:lnTo>
                  <a:pt x="10974" y="14064"/>
                </a:lnTo>
                <a:lnTo>
                  <a:pt x="10682" y="14137"/>
                </a:lnTo>
                <a:lnTo>
                  <a:pt x="10536" y="14186"/>
                </a:lnTo>
                <a:lnTo>
                  <a:pt x="10415" y="14283"/>
                </a:lnTo>
                <a:lnTo>
                  <a:pt x="10269" y="14283"/>
                </a:lnTo>
                <a:lnTo>
                  <a:pt x="10220" y="14332"/>
                </a:lnTo>
                <a:lnTo>
                  <a:pt x="10171" y="14405"/>
                </a:lnTo>
                <a:lnTo>
                  <a:pt x="10171" y="14429"/>
                </a:lnTo>
                <a:lnTo>
                  <a:pt x="10123" y="14429"/>
                </a:lnTo>
                <a:lnTo>
                  <a:pt x="10001" y="14478"/>
                </a:lnTo>
                <a:lnTo>
                  <a:pt x="9879" y="14527"/>
                </a:lnTo>
                <a:lnTo>
                  <a:pt x="9636" y="14648"/>
                </a:lnTo>
                <a:lnTo>
                  <a:pt x="9514" y="14697"/>
                </a:lnTo>
                <a:lnTo>
                  <a:pt x="9393" y="14721"/>
                </a:lnTo>
                <a:lnTo>
                  <a:pt x="9271" y="14746"/>
                </a:lnTo>
                <a:lnTo>
                  <a:pt x="9149" y="14794"/>
                </a:lnTo>
                <a:lnTo>
                  <a:pt x="9101" y="14867"/>
                </a:lnTo>
                <a:lnTo>
                  <a:pt x="9101" y="14892"/>
                </a:lnTo>
                <a:lnTo>
                  <a:pt x="9125" y="14940"/>
                </a:lnTo>
                <a:lnTo>
                  <a:pt x="9198" y="15013"/>
                </a:lnTo>
                <a:lnTo>
                  <a:pt x="9295" y="15062"/>
                </a:lnTo>
                <a:lnTo>
                  <a:pt x="9417" y="15086"/>
                </a:lnTo>
                <a:lnTo>
                  <a:pt x="9539" y="15062"/>
                </a:lnTo>
                <a:lnTo>
                  <a:pt x="9685" y="15038"/>
                </a:lnTo>
                <a:lnTo>
                  <a:pt x="9831" y="14989"/>
                </a:lnTo>
                <a:lnTo>
                  <a:pt x="10098" y="14843"/>
                </a:lnTo>
                <a:lnTo>
                  <a:pt x="10074" y="14989"/>
                </a:lnTo>
                <a:lnTo>
                  <a:pt x="9879" y="15086"/>
                </a:lnTo>
                <a:lnTo>
                  <a:pt x="9660" y="15208"/>
                </a:lnTo>
                <a:lnTo>
                  <a:pt x="9417" y="15281"/>
                </a:lnTo>
                <a:lnTo>
                  <a:pt x="9295" y="15330"/>
                </a:lnTo>
                <a:lnTo>
                  <a:pt x="9198" y="15403"/>
                </a:lnTo>
                <a:lnTo>
                  <a:pt x="9174" y="15476"/>
                </a:lnTo>
                <a:lnTo>
                  <a:pt x="9198" y="15500"/>
                </a:lnTo>
                <a:lnTo>
                  <a:pt x="9198" y="15548"/>
                </a:lnTo>
                <a:lnTo>
                  <a:pt x="9271" y="15597"/>
                </a:lnTo>
                <a:lnTo>
                  <a:pt x="9344" y="15621"/>
                </a:lnTo>
                <a:lnTo>
                  <a:pt x="9417" y="15646"/>
                </a:lnTo>
                <a:lnTo>
                  <a:pt x="9514" y="15621"/>
                </a:lnTo>
                <a:lnTo>
                  <a:pt x="9685" y="15597"/>
                </a:lnTo>
                <a:lnTo>
                  <a:pt x="9831" y="15548"/>
                </a:lnTo>
                <a:lnTo>
                  <a:pt x="10001" y="15476"/>
                </a:lnTo>
                <a:lnTo>
                  <a:pt x="9977" y="15767"/>
                </a:lnTo>
                <a:lnTo>
                  <a:pt x="9952" y="15792"/>
                </a:lnTo>
                <a:lnTo>
                  <a:pt x="9904" y="15816"/>
                </a:lnTo>
                <a:lnTo>
                  <a:pt x="9636" y="15913"/>
                </a:lnTo>
                <a:lnTo>
                  <a:pt x="9368" y="15986"/>
                </a:lnTo>
                <a:lnTo>
                  <a:pt x="9198" y="16011"/>
                </a:lnTo>
                <a:lnTo>
                  <a:pt x="9125" y="16059"/>
                </a:lnTo>
                <a:lnTo>
                  <a:pt x="9101" y="16084"/>
                </a:lnTo>
                <a:lnTo>
                  <a:pt x="9076" y="16108"/>
                </a:lnTo>
                <a:lnTo>
                  <a:pt x="9076" y="16181"/>
                </a:lnTo>
                <a:lnTo>
                  <a:pt x="9101" y="16205"/>
                </a:lnTo>
                <a:lnTo>
                  <a:pt x="9198" y="16254"/>
                </a:lnTo>
                <a:lnTo>
                  <a:pt x="9295" y="16303"/>
                </a:lnTo>
                <a:lnTo>
                  <a:pt x="9636" y="16303"/>
                </a:lnTo>
                <a:lnTo>
                  <a:pt x="9855" y="16230"/>
                </a:lnTo>
                <a:lnTo>
                  <a:pt x="9831" y="16424"/>
                </a:lnTo>
                <a:lnTo>
                  <a:pt x="9831" y="16643"/>
                </a:lnTo>
                <a:lnTo>
                  <a:pt x="9271" y="16668"/>
                </a:lnTo>
                <a:lnTo>
                  <a:pt x="8711" y="16692"/>
                </a:lnTo>
                <a:lnTo>
                  <a:pt x="7981" y="16692"/>
                </a:lnTo>
                <a:lnTo>
                  <a:pt x="7738" y="16716"/>
                </a:lnTo>
                <a:lnTo>
                  <a:pt x="7763" y="16595"/>
                </a:lnTo>
                <a:lnTo>
                  <a:pt x="7763" y="16449"/>
                </a:lnTo>
                <a:lnTo>
                  <a:pt x="7738" y="16181"/>
                </a:lnTo>
                <a:lnTo>
                  <a:pt x="7641" y="15694"/>
                </a:lnTo>
                <a:lnTo>
                  <a:pt x="7592" y="15330"/>
                </a:lnTo>
                <a:lnTo>
                  <a:pt x="7519" y="14892"/>
                </a:lnTo>
                <a:lnTo>
                  <a:pt x="7471" y="14673"/>
                </a:lnTo>
                <a:lnTo>
                  <a:pt x="7373" y="14502"/>
                </a:lnTo>
                <a:lnTo>
                  <a:pt x="7276" y="14356"/>
                </a:lnTo>
                <a:lnTo>
                  <a:pt x="7203" y="14308"/>
                </a:lnTo>
                <a:lnTo>
                  <a:pt x="7130" y="14259"/>
                </a:lnTo>
                <a:lnTo>
                  <a:pt x="7033" y="14259"/>
                </a:lnTo>
                <a:lnTo>
                  <a:pt x="6960" y="14283"/>
                </a:lnTo>
                <a:lnTo>
                  <a:pt x="6716" y="14210"/>
                </a:lnTo>
                <a:lnTo>
                  <a:pt x="6497" y="14137"/>
                </a:lnTo>
                <a:lnTo>
                  <a:pt x="6327" y="14064"/>
                </a:lnTo>
                <a:lnTo>
                  <a:pt x="6157" y="13991"/>
                </a:lnTo>
                <a:lnTo>
                  <a:pt x="5986" y="13918"/>
                </a:lnTo>
                <a:lnTo>
                  <a:pt x="5816" y="13845"/>
                </a:lnTo>
                <a:lnTo>
                  <a:pt x="5743" y="13772"/>
                </a:lnTo>
                <a:lnTo>
                  <a:pt x="5646" y="13724"/>
                </a:lnTo>
                <a:lnTo>
                  <a:pt x="5597" y="13699"/>
                </a:lnTo>
                <a:lnTo>
                  <a:pt x="5548" y="13724"/>
                </a:lnTo>
                <a:lnTo>
                  <a:pt x="5500" y="13748"/>
                </a:lnTo>
                <a:lnTo>
                  <a:pt x="5427" y="13772"/>
                </a:lnTo>
                <a:lnTo>
                  <a:pt x="5062" y="13602"/>
                </a:lnTo>
                <a:lnTo>
                  <a:pt x="4843" y="13505"/>
                </a:lnTo>
                <a:lnTo>
                  <a:pt x="4721" y="13480"/>
                </a:lnTo>
                <a:lnTo>
                  <a:pt x="4648" y="13480"/>
                </a:lnTo>
                <a:lnTo>
                  <a:pt x="4599" y="13505"/>
                </a:lnTo>
                <a:lnTo>
                  <a:pt x="4551" y="13529"/>
                </a:lnTo>
                <a:lnTo>
                  <a:pt x="4526" y="13602"/>
                </a:lnTo>
                <a:lnTo>
                  <a:pt x="4551" y="13651"/>
                </a:lnTo>
                <a:lnTo>
                  <a:pt x="4575" y="13724"/>
                </a:lnTo>
                <a:lnTo>
                  <a:pt x="4672" y="13821"/>
                </a:lnTo>
                <a:lnTo>
                  <a:pt x="4916" y="13967"/>
                </a:lnTo>
                <a:lnTo>
                  <a:pt x="5135" y="14113"/>
                </a:lnTo>
                <a:lnTo>
                  <a:pt x="4989" y="14283"/>
                </a:lnTo>
                <a:lnTo>
                  <a:pt x="4940" y="14210"/>
                </a:lnTo>
                <a:lnTo>
                  <a:pt x="4891" y="14137"/>
                </a:lnTo>
                <a:lnTo>
                  <a:pt x="4843" y="14113"/>
                </a:lnTo>
                <a:lnTo>
                  <a:pt x="4794" y="14113"/>
                </a:lnTo>
                <a:lnTo>
                  <a:pt x="4672" y="14089"/>
                </a:lnTo>
                <a:lnTo>
                  <a:pt x="4526" y="14064"/>
                </a:lnTo>
                <a:lnTo>
                  <a:pt x="4380" y="13991"/>
                </a:lnTo>
                <a:lnTo>
                  <a:pt x="4259" y="13918"/>
                </a:lnTo>
                <a:lnTo>
                  <a:pt x="4137" y="13821"/>
                </a:lnTo>
                <a:lnTo>
                  <a:pt x="4015" y="13748"/>
                </a:lnTo>
                <a:lnTo>
                  <a:pt x="3894" y="13699"/>
                </a:lnTo>
                <a:lnTo>
                  <a:pt x="3821" y="13699"/>
                </a:lnTo>
                <a:lnTo>
                  <a:pt x="3796" y="13724"/>
                </a:lnTo>
                <a:lnTo>
                  <a:pt x="3772" y="13772"/>
                </a:lnTo>
                <a:lnTo>
                  <a:pt x="3772" y="13870"/>
                </a:lnTo>
                <a:lnTo>
                  <a:pt x="3796" y="13943"/>
                </a:lnTo>
                <a:lnTo>
                  <a:pt x="3845" y="14040"/>
                </a:lnTo>
                <a:lnTo>
                  <a:pt x="3894" y="14113"/>
                </a:lnTo>
                <a:lnTo>
                  <a:pt x="4015" y="14235"/>
                </a:lnTo>
                <a:lnTo>
                  <a:pt x="4186" y="14332"/>
                </a:lnTo>
                <a:lnTo>
                  <a:pt x="4307" y="14405"/>
                </a:lnTo>
                <a:lnTo>
                  <a:pt x="4453" y="14478"/>
                </a:lnTo>
                <a:lnTo>
                  <a:pt x="4599" y="14502"/>
                </a:lnTo>
                <a:lnTo>
                  <a:pt x="4745" y="14502"/>
                </a:lnTo>
                <a:lnTo>
                  <a:pt x="4380" y="14819"/>
                </a:lnTo>
                <a:lnTo>
                  <a:pt x="4356" y="14746"/>
                </a:lnTo>
                <a:lnTo>
                  <a:pt x="4307" y="14697"/>
                </a:lnTo>
                <a:lnTo>
                  <a:pt x="4259" y="14673"/>
                </a:lnTo>
                <a:lnTo>
                  <a:pt x="4186" y="14648"/>
                </a:lnTo>
                <a:lnTo>
                  <a:pt x="4088" y="14648"/>
                </a:lnTo>
                <a:lnTo>
                  <a:pt x="3991" y="14600"/>
                </a:lnTo>
                <a:lnTo>
                  <a:pt x="3845" y="14502"/>
                </a:lnTo>
                <a:lnTo>
                  <a:pt x="3675" y="14356"/>
                </a:lnTo>
                <a:lnTo>
                  <a:pt x="3626" y="14332"/>
                </a:lnTo>
                <a:lnTo>
                  <a:pt x="3577" y="14308"/>
                </a:lnTo>
                <a:lnTo>
                  <a:pt x="3529" y="14283"/>
                </a:lnTo>
                <a:lnTo>
                  <a:pt x="3480" y="14259"/>
                </a:lnTo>
                <a:lnTo>
                  <a:pt x="3431" y="14259"/>
                </a:lnTo>
                <a:lnTo>
                  <a:pt x="3407" y="14283"/>
                </a:lnTo>
                <a:lnTo>
                  <a:pt x="3383" y="14405"/>
                </a:lnTo>
                <a:lnTo>
                  <a:pt x="3358" y="14478"/>
                </a:lnTo>
                <a:lnTo>
                  <a:pt x="3383" y="14551"/>
                </a:lnTo>
                <a:lnTo>
                  <a:pt x="3407" y="14624"/>
                </a:lnTo>
                <a:lnTo>
                  <a:pt x="3456" y="14697"/>
                </a:lnTo>
                <a:lnTo>
                  <a:pt x="3577" y="14819"/>
                </a:lnTo>
                <a:lnTo>
                  <a:pt x="3675" y="14916"/>
                </a:lnTo>
                <a:lnTo>
                  <a:pt x="3772" y="14989"/>
                </a:lnTo>
                <a:lnTo>
                  <a:pt x="3894" y="15038"/>
                </a:lnTo>
                <a:lnTo>
                  <a:pt x="4015" y="15086"/>
                </a:lnTo>
                <a:lnTo>
                  <a:pt x="3796" y="15208"/>
                </a:lnTo>
                <a:lnTo>
                  <a:pt x="3748" y="15159"/>
                </a:lnTo>
                <a:lnTo>
                  <a:pt x="3529" y="14989"/>
                </a:lnTo>
                <a:lnTo>
                  <a:pt x="3310" y="14819"/>
                </a:lnTo>
                <a:lnTo>
                  <a:pt x="2920" y="14429"/>
                </a:lnTo>
                <a:lnTo>
                  <a:pt x="2555" y="14064"/>
                </a:lnTo>
                <a:lnTo>
                  <a:pt x="2385" y="13845"/>
                </a:lnTo>
                <a:lnTo>
                  <a:pt x="2239" y="13626"/>
                </a:lnTo>
                <a:lnTo>
                  <a:pt x="2409" y="13456"/>
                </a:lnTo>
                <a:lnTo>
                  <a:pt x="2555" y="13237"/>
                </a:lnTo>
                <a:lnTo>
                  <a:pt x="2799" y="12848"/>
                </a:lnTo>
                <a:lnTo>
                  <a:pt x="3212" y="12312"/>
                </a:lnTo>
                <a:lnTo>
                  <a:pt x="3626" y="11801"/>
                </a:lnTo>
                <a:lnTo>
                  <a:pt x="3626" y="11777"/>
                </a:lnTo>
                <a:lnTo>
                  <a:pt x="3723" y="11704"/>
                </a:lnTo>
                <a:lnTo>
                  <a:pt x="3748" y="11607"/>
                </a:lnTo>
                <a:lnTo>
                  <a:pt x="3772" y="11558"/>
                </a:lnTo>
                <a:lnTo>
                  <a:pt x="3748" y="11485"/>
                </a:lnTo>
                <a:lnTo>
                  <a:pt x="3723" y="11436"/>
                </a:lnTo>
                <a:lnTo>
                  <a:pt x="3675" y="11388"/>
                </a:lnTo>
                <a:lnTo>
                  <a:pt x="3529" y="11266"/>
                </a:lnTo>
                <a:lnTo>
                  <a:pt x="3407" y="11096"/>
                </a:lnTo>
                <a:lnTo>
                  <a:pt x="3164" y="10779"/>
                </a:lnTo>
                <a:lnTo>
                  <a:pt x="3018" y="10536"/>
                </a:lnTo>
                <a:lnTo>
                  <a:pt x="3018" y="10463"/>
                </a:lnTo>
                <a:lnTo>
                  <a:pt x="2993" y="10366"/>
                </a:lnTo>
                <a:lnTo>
                  <a:pt x="2945" y="10293"/>
                </a:lnTo>
                <a:lnTo>
                  <a:pt x="2872" y="10244"/>
                </a:lnTo>
                <a:lnTo>
                  <a:pt x="2774" y="10220"/>
                </a:lnTo>
                <a:lnTo>
                  <a:pt x="1704" y="10122"/>
                </a:lnTo>
                <a:lnTo>
                  <a:pt x="1144" y="10074"/>
                </a:lnTo>
                <a:lnTo>
                  <a:pt x="876" y="10025"/>
                </a:lnTo>
                <a:lnTo>
                  <a:pt x="633" y="9952"/>
                </a:lnTo>
                <a:lnTo>
                  <a:pt x="633" y="9830"/>
                </a:lnTo>
                <a:lnTo>
                  <a:pt x="609" y="9709"/>
                </a:lnTo>
                <a:lnTo>
                  <a:pt x="584" y="9587"/>
                </a:lnTo>
                <a:lnTo>
                  <a:pt x="560" y="9441"/>
                </a:lnTo>
                <a:lnTo>
                  <a:pt x="536" y="9052"/>
                </a:lnTo>
                <a:lnTo>
                  <a:pt x="560" y="8638"/>
                </a:lnTo>
                <a:lnTo>
                  <a:pt x="584" y="8395"/>
                </a:lnTo>
                <a:lnTo>
                  <a:pt x="609" y="8127"/>
                </a:lnTo>
                <a:lnTo>
                  <a:pt x="633" y="7835"/>
                </a:lnTo>
                <a:lnTo>
                  <a:pt x="633" y="7689"/>
                </a:lnTo>
                <a:lnTo>
                  <a:pt x="609" y="7567"/>
                </a:lnTo>
                <a:lnTo>
                  <a:pt x="803" y="7519"/>
                </a:lnTo>
                <a:lnTo>
                  <a:pt x="1217" y="7421"/>
                </a:lnTo>
                <a:lnTo>
                  <a:pt x="1095" y="7592"/>
                </a:lnTo>
                <a:lnTo>
                  <a:pt x="998" y="7762"/>
                </a:lnTo>
                <a:lnTo>
                  <a:pt x="876" y="8103"/>
                </a:lnTo>
                <a:lnTo>
                  <a:pt x="876" y="8151"/>
                </a:lnTo>
                <a:lnTo>
                  <a:pt x="876" y="8224"/>
                </a:lnTo>
                <a:lnTo>
                  <a:pt x="901" y="8273"/>
                </a:lnTo>
                <a:lnTo>
                  <a:pt x="925" y="8297"/>
                </a:lnTo>
                <a:lnTo>
                  <a:pt x="1022" y="8370"/>
                </a:lnTo>
                <a:lnTo>
                  <a:pt x="1144" y="8370"/>
                </a:lnTo>
                <a:lnTo>
                  <a:pt x="1193" y="8346"/>
                </a:lnTo>
                <a:lnTo>
                  <a:pt x="1217" y="8297"/>
                </a:lnTo>
                <a:lnTo>
                  <a:pt x="1290" y="8224"/>
                </a:lnTo>
                <a:lnTo>
                  <a:pt x="1363" y="7981"/>
                </a:lnTo>
                <a:lnTo>
                  <a:pt x="1460" y="7738"/>
                </a:lnTo>
                <a:lnTo>
                  <a:pt x="1558" y="7543"/>
                </a:lnTo>
                <a:lnTo>
                  <a:pt x="1655" y="7348"/>
                </a:lnTo>
                <a:lnTo>
                  <a:pt x="1850" y="7348"/>
                </a:lnTo>
                <a:lnTo>
                  <a:pt x="1752" y="7519"/>
                </a:lnTo>
                <a:lnTo>
                  <a:pt x="1655" y="7689"/>
                </a:lnTo>
                <a:lnTo>
                  <a:pt x="1606" y="7884"/>
                </a:lnTo>
                <a:lnTo>
                  <a:pt x="1558" y="8054"/>
                </a:lnTo>
                <a:lnTo>
                  <a:pt x="1558" y="8127"/>
                </a:lnTo>
                <a:lnTo>
                  <a:pt x="1558" y="8176"/>
                </a:lnTo>
                <a:lnTo>
                  <a:pt x="1606" y="8224"/>
                </a:lnTo>
                <a:lnTo>
                  <a:pt x="1655" y="8273"/>
                </a:lnTo>
                <a:lnTo>
                  <a:pt x="1728" y="8322"/>
                </a:lnTo>
                <a:lnTo>
                  <a:pt x="1801" y="8297"/>
                </a:lnTo>
                <a:lnTo>
                  <a:pt x="1898" y="8249"/>
                </a:lnTo>
                <a:lnTo>
                  <a:pt x="1923" y="8200"/>
                </a:lnTo>
                <a:lnTo>
                  <a:pt x="1947" y="8151"/>
                </a:lnTo>
                <a:lnTo>
                  <a:pt x="1996" y="7908"/>
                </a:lnTo>
                <a:lnTo>
                  <a:pt x="2093" y="7689"/>
                </a:lnTo>
                <a:lnTo>
                  <a:pt x="2166" y="7519"/>
                </a:lnTo>
                <a:lnTo>
                  <a:pt x="2239" y="7324"/>
                </a:lnTo>
                <a:lnTo>
                  <a:pt x="2409" y="7324"/>
                </a:lnTo>
                <a:lnTo>
                  <a:pt x="2361" y="7494"/>
                </a:lnTo>
                <a:lnTo>
                  <a:pt x="2239" y="7762"/>
                </a:lnTo>
                <a:lnTo>
                  <a:pt x="2215" y="7908"/>
                </a:lnTo>
                <a:lnTo>
                  <a:pt x="2190" y="8054"/>
                </a:lnTo>
                <a:lnTo>
                  <a:pt x="2215" y="8127"/>
                </a:lnTo>
                <a:lnTo>
                  <a:pt x="2239" y="8176"/>
                </a:lnTo>
                <a:lnTo>
                  <a:pt x="2288" y="8200"/>
                </a:lnTo>
                <a:lnTo>
                  <a:pt x="2336" y="8224"/>
                </a:lnTo>
                <a:lnTo>
                  <a:pt x="2385" y="8249"/>
                </a:lnTo>
                <a:lnTo>
                  <a:pt x="2434" y="8224"/>
                </a:lnTo>
                <a:lnTo>
                  <a:pt x="2482" y="8200"/>
                </a:lnTo>
                <a:lnTo>
                  <a:pt x="2507" y="8151"/>
                </a:lnTo>
                <a:lnTo>
                  <a:pt x="2555" y="8030"/>
                </a:lnTo>
                <a:lnTo>
                  <a:pt x="2580" y="7908"/>
                </a:lnTo>
                <a:lnTo>
                  <a:pt x="2628" y="7665"/>
                </a:lnTo>
                <a:lnTo>
                  <a:pt x="2677" y="7494"/>
                </a:lnTo>
                <a:lnTo>
                  <a:pt x="2701" y="7300"/>
                </a:lnTo>
                <a:lnTo>
                  <a:pt x="2847" y="7276"/>
                </a:lnTo>
                <a:lnTo>
                  <a:pt x="2920" y="7251"/>
                </a:lnTo>
                <a:lnTo>
                  <a:pt x="2969" y="7203"/>
                </a:lnTo>
                <a:lnTo>
                  <a:pt x="2993" y="7154"/>
                </a:lnTo>
                <a:lnTo>
                  <a:pt x="2993" y="7081"/>
                </a:lnTo>
                <a:lnTo>
                  <a:pt x="3042" y="7008"/>
                </a:lnTo>
                <a:lnTo>
                  <a:pt x="3066" y="6935"/>
                </a:lnTo>
                <a:lnTo>
                  <a:pt x="3066" y="6765"/>
                </a:lnTo>
                <a:lnTo>
                  <a:pt x="3115" y="6594"/>
                </a:lnTo>
                <a:lnTo>
                  <a:pt x="3212" y="6278"/>
                </a:lnTo>
                <a:lnTo>
                  <a:pt x="3456" y="5670"/>
                </a:lnTo>
                <a:lnTo>
                  <a:pt x="3553" y="5597"/>
                </a:lnTo>
                <a:lnTo>
                  <a:pt x="3602" y="5475"/>
                </a:lnTo>
                <a:lnTo>
                  <a:pt x="3602" y="5426"/>
                </a:lnTo>
                <a:lnTo>
                  <a:pt x="3602" y="5353"/>
                </a:lnTo>
                <a:lnTo>
                  <a:pt x="3577" y="5305"/>
                </a:lnTo>
                <a:lnTo>
                  <a:pt x="3529" y="5232"/>
                </a:lnTo>
                <a:lnTo>
                  <a:pt x="3139" y="4842"/>
                </a:lnTo>
                <a:lnTo>
                  <a:pt x="2799" y="4429"/>
                </a:lnTo>
                <a:lnTo>
                  <a:pt x="2434" y="4015"/>
                </a:lnTo>
                <a:lnTo>
                  <a:pt x="2069" y="3626"/>
                </a:lnTo>
                <a:lnTo>
                  <a:pt x="2263" y="3480"/>
                </a:lnTo>
                <a:lnTo>
                  <a:pt x="2458" y="3285"/>
                </a:lnTo>
                <a:lnTo>
                  <a:pt x="2799" y="2871"/>
                </a:lnTo>
                <a:lnTo>
                  <a:pt x="2993" y="2677"/>
                </a:lnTo>
                <a:lnTo>
                  <a:pt x="3164" y="2482"/>
                </a:lnTo>
                <a:lnTo>
                  <a:pt x="3383" y="2336"/>
                </a:lnTo>
                <a:lnTo>
                  <a:pt x="3504" y="2287"/>
                </a:lnTo>
                <a:lnTo>
                  <a:pt x="3626" y="2239"/>
                </a:lnTo>
                <a:lnTo>
                  <a:pt x="3723" y="2190"/>
                </a:lnTo>
                <a:lnTo>
                  <a:pt x="3577" y="2287"/>
                </a:lnTo>
                <a:lnTo>
                  <a:pt x="3431" y="2409"/>
                </a:lnTo>
                <a:lnTo>
                  <a:pt x="3261" y="2579"/>
                </a:lnTo>
                <a:lnTo>
                  <a:pt x="3188" y="2677"/>
                </a:lnTo>
                <a:lnTo>
                  <a:pt x="3139" y="2750"/>
                </a:lnTo>
                <a:lnTo>
                  <a:pt x="3091" y="2847"/>
                </a:lnTo>
                <a:lnTo>
                  <a:pt x="3091" y="2944"/>
                </a:lnTo>
                <a:lnTo>
                  <a:pt x="3115" y="3017"/>
                </a:lnTo>
                <a:lnTo>
                  <a:pt x="3164" y="3066"/>
                </a:lnTo>
                <a:lnTo>
                  <a:pt x="3212" y="3115"/>
                </a:lnTo>
                <a:lnTo>
                  <a:pt x="3310" y="3090"/>
                </a:lnTo>
                <a:lnTo>
                  <a:pt x="3383" y="3066"/>
                </a:lnTo>
                <a:lnTo>
                  <a:pt x="3431" y="3017"/>
                </a:lnTo>
                <a:lnTo>
                  <a:pt x="3553" y="2871"/>
                </a:lnTo>
                <a:lnTo>
                  <a:pt x="3675" y="2701"/>
                </a:lnTo>
                <a:lnTo>
                  <a:pt x="3845" y="2555"/>
                </a:lnTo>
                <a:lnTo>
                  <a:pt x="4064" y="2433"/>
                </a:lnTo>
                <a:lnTo>
                  <a:pt x="4161" y="2482"/>
                </a:lnTo>
                <a:lnTo>
                  <a:pt x="4015" y="2579"/>
                </a:lnTo>
                <a:lnTo>
                  <a:pt x="3894" y="2677"/>
                </a:lnTo>
                <a:lnTo>
                  <a:pt x="3772" y="2798"/>
                </a:lnTo>
                <a:lnTo>
                  <a:pt x="3650" y="2944"/>
                </a:lnTo>
                <a:lnTo>
                  <a:pt x="3602" y="3017"/>
                </a:lnTo>
                <a:lnTo>
                  <a:pt x="3577" y="3115"/>
                </a:lnTo>
                <a:lnTo>
                  <a:pt x="3553" y="3188"/>
                </a:lnTo>
                <a:lnTo>
                  <a:pt x="3553" y="3285"/>
                </a:lnTo>
                <a:lnTo>
                  <a:pt x="3577" y="3334"/>
                </a:lnTo>
                <a:lnTo>
                  <a:pt x="3602" y="3358"/>
                </a:lnTo>
                <a:lnTo>
                  <a:pt x="3675" y="3407"/>
                </a:lnTo>
                <a:lnTo>
                  <a:pt x="3772" y="3407"/>
                </a:lnTo>
                <a:lnTo>
                  <a:pt x="3869" y="3358"/>
                </a:lnTo>
                <a:lnTo>
                  <a:pt x="3942" y="3261"/>
                </a:lnTo>
                <a:lnTo>
                  <a:pt x="3991" y="3139"/>
                </a:lnTo>
                <a:lnTo>
                  <a:pt x="4088" y="3017"/>
                </a:lnTo>
                <a:lnTo>
                  <a:pt x="4210" y="2920"/>
                </a:lnTo>
                <a:lnTo>
                  <a:pt x="4453" y="2677"/>
                </a:lnTo>
                <a:lnTo>
                  <a:pt x="4551" y="2774"/>
                </a:lnTo>
                <a:lnTo>
                  <a:pt x="4697" y="2871"/>
                </a:lnTo>
                <a:lnTo>
                  <a:pt x="4453" y="3017"/>
                </a:lnTo>
                <a:lnTo>
                  <a:pt x="4259" y="3139"/>
                </a:lnTo>
                <a:lnTo>
                  <a:pt x="4064" y="3285"/>
                </a:lnTo>
                <a:lnTo>
                  <a:pt x="3894" y="3455"/>
                </a:lnTo>
                <a:lnTo>
                  <a:pt x="3845" y="3553"/>
                </a:lnTo>
                <a:lnTo>
                  <a:pt x="3796" y="3650"/>
                </a:lnTo>
                <a:lnTo>
                  <a:pt x="3796" y="3747"/>
                </a:lnTo>
                <a:lnTo>
                  <a:pt x="3821" y="3869"/>
                </a:lnTo>
                <a:lnTo>
                  <a:pt x="3894" y="3918"/>
                </a:lnTo>
                <a:lnTo>
                  <a:pt x="3967" y="3942"/>
                </a:lnTo>
                <a:lnTo>
                  <a:pt x="4064" y="3918"/>
                </a:lnTo>
                <a:lnTo>
                  <a:pt x="4088" y="3893"/>
                </a:lnTo>
                <a:lnTo>
                  <a:pt x="4113" y="3869"/>
                </a:lnTo>
                <a:lnTo>
                  <a:pt x="4210" y="3723"/>
                </a:lnTo>
                <a:lnTo>
                  <a:pt x="4307" y="3577"/>
                </a:lnTo>
                <a:lnTo>
                  <a:pt x="4429" y="3480"/>
                </a:lnTo>
                <a:lnTo>
                  <a:pt x="4575" y="3382"/>
                </a:lnTo>
                <a:lnTo>
                  <a:pt x="4794" y="3236"/>
                </a:lnTo>
                <a:lnTo>
                  <a:pt x="5013" y="3090"/>
                </a:lnTo>
                <a:lnTo>
                  <a:pt x="5305" y="3285"/>
                </a:lnTo>
                <a:lnTo>
                  <a:pt x="4989" y="3504"/>
                </a:lnTo>
                <a:lnTo>
                  <a:pt x="4843" y="3601"/>
                </a:lnTo>
                <a:lnTo>
                  <a:pt x="4697" y="3723"/>
                </a:lnTo>
                <a:lnTo>
                  <a:pt x="4551" y="3869"/>
                </a:lnTo>
                <a:lnTo>
                  <a:pt x="4526" y="3942"/>
                </a:lnTo>
                <a:lnTo>
                  <a:pt x="4502" y="4015"/>
                </a:lnTo>
                <a:lnTo>
                  <a:pt x="4526" y="4064"/>
                </a:lnTo>
                <a:lnTo>
                  <a:pt x="4551" y="4112"/>
                </a:lnTo>
                <a:lnTo>
                  <a:pt x="4599" y="4137"/>
                </a:lnTo>
                <a:lnTo>
                  <a:pt x="4672" y="4137"/>
                </a:lnTo>
                <a:lnTo>
                  <a:pt x="4721" y="4112"/>
                </a:lnTo>
                <a:lnTo>
                  <a:pt x="4770" y="4064"/>
                </a:lnTo>
                <a:lnTo>
                  <a:pt x="4867" y="3966"/>
                </a:lnTo>
                <a:lnTo>
                  <a:pt x="5013" y="3845"/>
                </a:lnTo>
                <a:lnTo>
                  <a:pt x="5183" y="3723"/>
                </a:lnTo>
                <a:lnTo>
                  <a:pt x="5354" y="3601"/>
                </a:lnTo>
                <a:lnTo>
                  <a:pt x="5548" y="3455"/>
                </a:lnTo>
                <a:lnTo>
                  <a:pt x="5597" y="3504"/>
                </a:lnTo>
                <a:lnTo>
                  <a:pt x="5694" y="3528"/>
                </a:lnTo>
                <a:lnTo>
                  <a:pt x="5767" y="3528"/>
                </a:lnTo>
                <a:lnTo>
                  <a:pt x="5840" y="3480"/>
                </a:lnTo>
                <a:lnTo>
                  <a:pt x="5889" y="3407"/>
                </a:lnTo>
                <a:lnTo>
                  <a:pt x="6181" y="3285"/>
                </a:lnTo>
                <a:lnTo>
                  <a:pt x="6449" y="3188"/>
                </a:lnTo>
                <a:lnTo>
                  <a:pt x="6765" y="3090"/>
                </a:lnTo>
                <a:lnTo>
                  <a:pt x="7033" y="3017"/>
                </a:lnTo>
                <a:lnTo>
                  <a:pt x="7106" y="2993"/>
                </a:lnTo>
                <a:lnTo>
                  <a:pt x="7154" y="2969"/>
                </a:lnTo>
                <a:lnTo>
                  <a:pt x="7203" y="2896"/>
                </a:lnTo>
                <a:lnTo>
                  <a:pt x="7227" y="2847"/>
                </a:lnTo>
                <a:lnTo>
                  <a:pt x="7276" y="2701"/>
                </a:lnTo>
                <a:lnTo>
                  <a:pt x="7325" y="2531"/>
                </a:lnTo>
                <a:lnTo>
                  <a:pt x="7373" y="2190"/>
                </a:lnTo>
                <a:lnTo>
                  <a:pt x="7398" y="1509"/>
                </a:lnTo>
                <a:lnTo>
                  <a:pt x="7495" y="998"/>
                </a:lnTo>
                <a:lnTo>
                  <a:pt x="7519" y="730"/>
                </a:lnTo>
                <a:lnTo>
                  <a:pt x="7519" y="608"/>
                </a:lnTo>
                <a:lnTo>
                  <a:pt x="7519" y="487"/>
                </a:lnTo>
                <a:close/>
                <a:moveTo>
                  <a:pt x="8030" y="0"/>
                </a:moveTo>
                <a:lnTo>
                  <a:pt x="7641" y="49"/>
                </a:lnTo>
                <a:lnTo>
                  <a:pt x="7471" y="73"/>
                </a:lnTo>
                <a:lnTo>
                  <a:pt x="7300" y="122"/>
                </a:lnTo>
                <a:lnTo>
                  <a:pt x="7252" y="146"/>
                </a:lnTo>
                <a:lnTo>
                  <a:pt x="7203" y="195"/>
                </a:lnTo>
                <a:lnTo>
                  <a:pt x="7179" y="243"/>
                </a:lnTo>
                <a:lnTo>
                  <a:pt x="7179" y="292"/>
                </a:lnTo>
                <a:lnTo>
                  <a:pt x="7106" y="414"/>
                </a:lnTo>
                <a:lnTo>
                  <a:pt x="7033" y="535"/>
                </a:lnTo>
                <a:lnTo>
                  <a:pt x="6984" y="681"/>
                </a:lnTo>
                <a:lnTo>
                  <a:pt x="6960" y="827"/>
                </a:lnTo>
                <a:lnTo>
                  <a:pt x="6935" y="1168"/>
                </a:lnTo>
                <a:lnTo>
                  <a:pt x="6887" y="1436"/>
                </a:lnTo>
                <a:lnTo>
                  <a:pt x="6789" y="2020"/>
                </a:lnTo>
                <a:lnTo>
                  <a:pt x="6765" y="2312"/>
                </a:lnTo>
                <a:lnTo>
                  <a:pt x="6765" y="2604"/>
                </a:lnTo>
                <a:lnTo>
                  <a:pt x="6497" y="2701"/>
                </a:lnTo>
                <a:lnTo>
                  <a:pt x="6230" y="2798"/>
                </a:lnTo>
                <a:lnTo>
                  <a:pt x="5719" y="3042"/>
                </a:lnTo>
                <a:lnTo>
                  <a:pt x="4770" y="2385"/>
                </a:lnTo>
                <a:lnTo>
                  <a:pt x="4551" y="2214"/>
                </a:lnTo>
                <a:lnTo>
                  <a:pt x="4283" y="2020"/>
                </a:lnTo>
                <a:lnTo>
                  <a:pt x="4113" y="1922"/>
                </a:lnTo>
                <a:lnTo>
                  <a:pt x="3967" y="1874"/>
                </a:lnTo>
                <a:lnTo>
                  <a:pt x="3845" y="1825"/>
                </a:lnTo>
                <a:lnTo>
                  <a:pt x="3699" y="1825"/>
                </a:lnTo>
                <a:lnTo>
                  <a:pt x="3626" y="1776"/>
                </a:lnTo>
                <a:lnTo>
                  <a:pt x="3553" y="1776"/>
                </a:lnTo>
                <a:lnTo>
                  <a:pt x="3504" y="1801"/>
                </a:lnTo>
                <a:lnTo>
                  <a:pt x="3358" y="1849"/>
                </a:lnTo>
                <a:lnTo>
                  <a:pt x="3237" y="1898"/>
                </a:lnTo>
                <a:lnTo>
                  <a:pt x="2993" y="2068"/>
                </a:lnTo>
                <a:lnTo>
                  <a:pt x="2774" y="2287"/>
                </a:lnTo>
                <a:lnTo>
                  <a:pt x="2580" y="2506"/>
                </a:lnTo>
                <a:lnTo>
                  <a:pt x="2117" y="2969"/>
                </a:lnTo>
                <a:lnTo>
                  <a:pt x="1923" y="3212"/>
                </a:lnTo>
                <a:lnTo>
                  <a:pt x="1728" y="3455"/>
                </a:lnTo>
                <a:lnTo>
                  <a:pt x="1655" y="3504"/>
                </a:lnTo>
                <a:lnTo>
                  <a:pt x="1606" y="3553"/>
                </a:lnTo>
                <a:lnTo>
                  <a:pt x="1582" y="3601"/>
                </a:lnTo>
                <a:lnTo>
                  <a:pt x="1606" y="3699"/>
                </a:lnTo>
                <a:lnTo>
                  <a:pt x="1728" y="3942"/>
                </a:lnTo>
                <a:lnTo>
                  <a:pt x="1898" y="4161"/>
                </a:lnTo>
                <a:lnTo>
                  <a:pt x="2263" y="4599"/>
                </a:lnTo>
                <a:lnTo>
                  <a:pt x="2628" y="5110"/>
                </a:lnTo>
                <a:lnTo>
                  <a:pt x="2847" y="5329"/>
                </a:lnTo>
                <a:lnTo>
                  <a:pt x="3066" y="5548"/>
                </a:lnTo>
                <a:lnTo>
                  <a:pt x="2969" y="5670"/>
                </a:lnTo>
                <a:lnTo>
                  <a:pt x="2920" y="5791"/>
                </a:lnTo>
                <a:lnTo>
                  <a:pt x="2799" y="6035"/>
                </a:lnTo>
                <a:lnTo>
                  <a:pt x="2653" y="6400"/>
                </a:lnTo>
                <a:lnTo>
                  <a:pt x="2604" y="6594"/>
                </a:lnTo>
                <a:lnTo>
                  <a:pt x="2580" y="6813"/>
                </a:lnTo>
                <a:lnTo>
                  <a:pt x="2288" y="6813"/>
                </a:lnTo>
                <a:lnTo>
                  <a:pt x="1971" y="6838"/>
                </a:lnTo>
                <a:lnTo>
                  <a:pt x="1387" y="6935"/>
                </a:lnTo>
                <a:lnTo>
                  <a:pt x="1144" y="6984"/>
                </a:lnTo>
                <a:lnTo>
                  <a:pt x="828" y="7057"/>
                </a:lnTo>
                <a:lnTo>
                  <a:pt x="682" y="7105"/>
                </a:lnTo>
                <a:lnTo>
                  <a:pt x="536" y="7178"/>
                </a:lnTo>
                <a:lnTo>
                  <a:pt x="438" y="7251"/>
                </a:lnTo>
                <a:lnTo>
                  <a:pt x="365" y="7348"/>
                </a:lnTo>
                <a:lnTo>
                  <a:pt x="292" y="7373"/>
                </a:lnTo>
                <a:lnTo>
                  <a:pt x="244" y="7397"/>
                </a:lnTo>
                <a:lnTo>
                  <a:pt x="195" y="7446"/>
                </a:lnTo>
                <a:lnTo>
                  <a:pt x="171" y="7494"/>
                </a:lnTo>
                <a:lnTo>
                  <a:pt x="122" y="7640"/>
                </a:lnTo>
                <a:lnTo>
                  <a:pt x="98" y="7932"/>
                </a:lnTo>
                <a:lnTo>
                  <a:pt x="25" y="8857"/>
                </a:lnTo>
                <a:lnTo>
                  <a:pt x="0" y="9149"/>
                </a:lnTo>
                <a:lnTo>
                  <a:pt x="25" y="9514"/>
                </a:lnTo>
                <a:lnTo>
                  <a:pt x="49" y="9709"/>
                </a:lnTo>
                <a:lnTo>
                  <a:pt x="98" y="9879"/>
                </a:lnTo>
                <a:lnTo>
                  <a:pt x="171" y="10001"/>
                </a:lnTo>
                <a:lnTo>
                  <a:pt x="219" y="10049"/>
                </a:lnTo>
                <a:lnTo>
                  <a:pt x="268" y="10098"/>
                </a:lnTo>
                <a:lnTo>
                  <a:pt x="268" y="10171"/>
                </a:lnTo>
                <a:lnTo>
                  <a:pt x="292" y="10220"/>
                </a:lnTo>
                <a:lnTo>
                  <a:pt x="317" y="10268"/>
                </a:lnTo>
                <a:lnTo>
                  <a:pt x="390" y="10317"/>
                </a:lnTo>
                <a:lnTo>
                  <a:pt x="633" y="10414"/>
                </a:lnTo>
                <a:lnTo>
                  <a:pt x="925" y="10487"/>
                </a:lnTo>
                <a:lnTo>
                  <a:pt x="1193" y="10560"/>
                </a:lnTo>
                <a:lnTo>
                  <a:pt x="1485" y="10609"/>
                </a:lnTo>
                <a:lnTo>
                  <a:pt x="2069" y="10658"/>
                </a:lnTo>
                <a:lnTo>
                  <a:pt x="2653" y="10706"/>
                </a:lnTo>
                <a:lnTo>
                  <a:pt x="2750" y="10877"/>
                </a:lnTo>
                <a:lnTo>
                  <a:pt x="2823" y="11047"/>
                </a:lnTo>
                <a:lnTo>
                  <a:pt x="3018" y="11363"/>
                </a:lnTo>
                <a:lnTo>
                  <a:pt x="3261" y="11655"/>
                </a:lnTo>
                <a:lnTo>
                  <a:pt x="3066" y="11850"/>
                </a:lnTo>
                <a:lnTo>
                  <a:pt x="2872" y="12045"/>
                </a:lnTo>
                <a:lnTo>
                  <a:pt x="2507" y="12483"/>
                </a:lnTo>
                <a:lnTo>
                  <a:pt x="2117" y="12994"/>
                </a:lnTo>
                <a:lnTo>
                  <a:pt x="1947" y="13213"/>
                </a:lnTo>
                <a:lnTo>
                  <a:pt x="1874" y="13334"/>
                </a:lnTo>
                <a:lnTo>
                  <a:pt x="1825" y="13456"/>
                </a:lnTo>
                <a:lnTo>
                  <a:pt x="1825" y="13553"/>
                </a:lnTo>
                <a:lnTo>
                  <a:pt x="1850" y="13626"/>
                </a:lnTo>
                <a:lnTo>
                  <a:pt x="1850" y="13748"/>
                </a:lnTo>
                <a:lnTo>
                  <a:pt x="1874" y="13894"/>
                </a:lnTo>
                <a:lnTo>
                  <a:pt x="1947" y="14016"/>
                </a:lnTo>
                <a:lnTo>
                  <a:pt x="2020" y="14162"/>
                </a:lnTo>
                <a:lnTo>
                  <a:pt x="2215" y="14381"/>
                </a:lnTo>
                <a:lnTo>
                  <a:pt x="2385" y="14600"/>
                </a:lnTo>
                <a:lnTo>
                  <a:pt x="2653" y="14867"/>
                </a:lnTo>
                <a:lnTo>
                  <a:pt x="2920" y="15135"/>
                </a:lnTo>
                <a:lnTo>
                  <a:pt x="3188" y="15378"/>
                </a:lnTo>
                <a:lnTo>
                  <a:pt x="3504" y="15597"/>
                </a:lnTo>
                <a:lnTo>
                  <a:pt x="3553" y="15646"/>
                </a:lnTo>
                <a:lnTo>
                  <a:pt x="3675" y="15646"/>
                </a:lnTo>
                <a:lnTo>
                  <a:pt x="3723" y="15621"/>
                </a:lnTo>
                <a:lnTo>
                  <a:pt x="3845" y="15646"/>
                </a:lnTo>
                <a:lnTo>
                  <a:pt x="3967" y="15621"/>
                </a:lnTo>
                <a:lnTo>
                  <a:pt x="4113" y="15573"/>
                </a:lnTo>
                <a:lnTo>
                  <a:pt x="4234" y="15524"/>
                </a:lnTo>
                <a:lnTo>
                  <a:pt x="4478" y="15378"/>
                </a:lnTo>
                <a:lnTo>
                  <a:pt x="4697" y="15232"/>
                </a:lnTo>
                <a:lnTo>
                  <a:pt x="4964" y="14989"/>
                </a:lnTo>
                <a:lnTo>
                  <a:pt x="5232" y="14746"/>
                </a:lnTo>
                <a:lnTo>
                  <a:pt x="5743" y="14210"/>
                </a:lnTo>
                <a:lnTo>
                  <a:pt x="5865" y="14308"/>
                </a:lnTo>
                <a:lnTo>
                  <a:pt x="5986" y="14381"/>
                </a:lnTo>
                <a:lnTo>
                  <a:pt x="6254" y="14502"/>
                </a:lnTo>
                <a:lnTo>
                  <a:pt x="6595" y="14648"/>
                </a:lnTo>
                <a:lnTo>
                  <a:pt x="6789" y="14697"/>
                </a:lnTo>
                <a:lnTo>
                  <a:pt x="6887" y="14721"/>
                </a:lnTo>
                <a:lnTo>
                  <a:pt x="6984" y="14721"/>
                </a:lnTo>
                <a:lnTo>
                  <a:pt x="7033" y="14940"/>
                </a:lnTo>
                <a:lnTo>
                  <a:pt x="7081" y="15135"/>
                </a:lnTo>
                <a:lnTo>
                  <a:pt x="7154" y="15573"/>
                </a:lnTo>
                <a:lnTo>
                  <a:pt x="7203" y="16035"/>
                </a:lnTo>
                <a:lnTo>
                  <a:pt x="7203" y="16278"/>
                </a:lnTo>
                <a:lnTo>
                  <a:pt x="7203" y="16546"/>
                </a:lnTo>
                <a:lnTo>
                  <a:pt x="7227" y="16692"/>
                </a:lnTo>
                <a:lnTo>
                  <a:pt x="7252" y="16814"/>
                </a:lnTo>
                <a:lnTo>
                  <a:pt x="7325" y="16911"/>
                </a:lnTo>
                <a:lnTo>
                  <a:pt x="7398" y="16984"/>
                </a:lnTo>
                <a:lnTo>
                  <a:pt x="7422" y="17008"/>
                </a:lnTo>
                <a:lnTo>
                  <a:pt x="7471" y="17057"/>
                </a:lnTo>
                <a:lnTo>
                  <a:pt x="7568" y="17130"/>
                </a:lnTo>
                <a:lnTo>
                  <a:pt x="7690" y="17179"/>
                </a:lnTo>
                <a:lnTo>
                  <a:pt x="7811" y="17203"/>
                </a:lnTo>
                <a:lnTo>
                  <a:pt x="7957" y="17227"/>
                </a:lnTo>
                <a:lnTo>
                  <a:pt x="8249" y="17227"/>
                </a:lnTo>
                <a:lnTo>
                  <a:pt x="8492" y="17203"/>
                </a:lnTo>
                <a:lnTo>
                  <a:pt x="9198" y="17179"/>
                </a:lnTo>
                <a:lnTo>
                  <a:pt x="9904" y="17154"/>
                </a:lnTo>
                <a:lnTo>
                  <a:pt x="10001" y="17130"/>
                </a:lnTo>
                <a:lnTo>
                  <a:pt x="10098" y="17081"/>
                </a:lnTo>
                <a:lnTo>
                  <a:pt x="10147" y="16984"/>
                </a:lnTo>
                <a:lnTo>
                  <a:pt x="10147" y="16887"/>
                </a:lnTo>
                <a:lnTo>
                  <a:pt x="10171" y="16862"/>
                </a:lnTo>
                <a:lnTo>
                  <a:pt x="10269" y="16741"/>
                </a:lnTo>
                <a:lnTo>
                  <a:pt x="10317" y="16619"/>
                </a:lnTo>
                <a:lnTo>
                  <a:pt x="10366" y="16473"/>
                </a:lnTo>
                <a:lnTo>
                  <a:pt x="10390" y="16327"/>
                </a:lnTo>
                <a:lnTo>
                  <a:pt x="10463" y="15719"/>
                </a:lnTo>
                <a:lnTo>
                  <a:pt x="10561" y="15159"/>
                </a:lnTo>
                <a:lnTo>
                  <a:pt x="10561" y="14892"/>
                </a:lnTo>
                <a:lnTo>
                  <a:pt x="10561" y="14600"/>
                </a:lnTo>
                <a:lnTo>
                  <a:pt x="10707" y="14624"/>
                </a:lnTo>
                <a:lnTo>
                  <a:pt x="10877" y="14600"/>
                </a:lnTo>
                <a:lnTo>
                  <a:pt x="11169" y="14527"/>
                </a:lnTo>
                <a:lnTo>
                  <a:pt x="11291" y="14502"/>
                </a:lnTo>
                <a:lnTo>
                  <a:pt x="11437" y="14429"/>
                </a:lnTo>
                <a:lnTo>
                  <a:pt x="11583" y="14356"/>
                </a:lnTo>
                <a:lnTo>
                  <a:pt x="11680" y="14235"/>
                </a:lnTo>
                <a:lnTo>
                  <a:pt x="11826" y="14405"/>
                </a:lnTo>
                <a:lnTo>
                  <a:pt x="11996" y="14527"/>
                </a:lnTo>
                <a:lnTo>
                  <a:pt x="12313" y="14770"/>
                </a:lnTo>
                <a:lnTo>
                  <a:pt x="12897" y="15208"/>
                </a:lnTo>
                <a:lnTo>
                  <a:pt x="13505" y="15621"/>
                </a:lnTo>
                <a:lnTo>
                  <a:pt x="13578" y="15646"/>
                </a:lnTo>
                <a:lnTo>
                  <a:pt x="13651" y="15670"/>
                </a:lnTo>
                <a:lnTo>
                  <a:pt x="13724" y="15646"/>
                </a:lnTo>
                <a:lnTo>
                  <a:pt x="13797" y="15621"/>
                </a:lnTo>
                <a:lnTo>
                  <a:pt x="13846" y="15597"/>
                </a:lnTo>
                <a:lnTo>
                  <a:pt x="13870" y="15524"/>
                </a:lnTo>
                <a:lnTo>
                  <a:pt x="13919" y="15476"/>
                </a:lnTo>
                <a:lnTo>
                  <a:pt x="13919" y="15403"/>
                </a:lnTo>
                <a:lnTo>
                  <a:pt x="14138" y="15232"/>
                </a:lnTo>
                <a:lnTo>
                  <a:pt x="14332" y="15038"/>
                </a:lnTo>
                <a:lnTo>
                  <a:pt x="14722" y="14624"/>
                </a:lnTo>
                <a:lnTo>
                  <a:pt x="15208" y="14162"/>
                </a:lnTo>
                <a:lnTo>
                  <a:pt x="15427" y="13894"/>
                </a:lnTo>
                <a:lnTo>
                  <a:pt x="15622" y="13651"/>
                </a:lnTo>
                <a:lnTo>
                  <a:pt x="15671" y="13553"/>
                </a:lnTo>
                <a:lnTo>
                  <a:pt x="15671" y="13480"/>
                </a:lnTo>
                <a:lnTo>
                  <a:pt x="15695" y="13383"/>
                </a:lnTo>
                <a:lnTo>
                  <a:pt x="15671" y="13261"/>
                </a:lnTo>
                <a:lnTo>
                  <a:pt x="15500" y="12969"/>
                </a:lnTo>
                <a:lnTo>
                  <a:pt x="15330" y="12702"/>
                </a:lnTo>
                <a:lnTo>
                  <a:pt x="14941" y="12191"/>
                </a:lnTo>
                <a:lnTo>
                  <a:pt x="14795" y="11996"/>
                </a:lnTo>
                <a:lnTo>
                  <a:pt x="14649" y="11801"/>
                </a:lnTo>
                <a:lnTo>
                  <a:pt x="14454" y="11655"/>
                </a:lnTo>
                <a:lnTo>
                  <a:pt x="14259" y="11509"/>
                </a:lnTo>
                <a:lnTo>
                  <a:pt x="14430" y="11266"/>
                </a:lnTo>
                <a:lnTo>
                  <a:pt x="14576" y="10998"/>
                </a:lnTo>
                <a:lnTo>
                  <a:pt x="14673" y="10706"/>
                </a:lnTo>
                <a:lnTo>
                  <a:pt x="14722" y="10414"/>
                </a:lnTo>
                <a:lnTo>
                  <a:pt x="14843" y="10463"/>
                </a:lnTo>
                <a:lnTo>
                  <a:pt x="14965" y="10463"/>
                </a:lnTo>
                <a:lnTo>
                  <a:pt x="15257" y="10487"/>
                </a:lnTo>
                <a:lnTo>
                  <a:pt x="15768" y="10439"/>
                </a:lnTo>
                <a:lnTo>
                  <a:pt x="16352" y="10414"/>
                </a:lnTo>
                <a:lnTo>
                  <a:pt x="16619" y="10390"/>
                </a:lnTo>
                <a:lnTo>
                  <a:pt x="16911" y="10366"/>
                </a:lnTo>
                <a:lnTo>
                  <a:pt x="16984" y="10341"/>
                </a:lnTo>
                <a:lnTo>
                  <a:pt x="17057" y="10293"/>
                </a:lnTo>
                <a:lnTo>
                  <a:pt x="17082" y="10220"/>
                </a:lnTo>
                <a:lnTo>
                  <a:pt x="17106" y="10171"/>
                </a:lnTo>
                <a:lnTo>
                  <a:pt x="17179" y="10122"/>
                </a:lnTo>
                <a:lnTo>
                  <a:pt x="17252" y="10074"/>
                </a:lnTo>
                <a:lnTo>
                  <a:pt x="17301" y="10001"/>
                </a:lnTo>
                <a:lnTo>
                  <a:pt x="17301" y="9928"/>
                </a:lnTo>
                <a:lnTo>
                  <a:pt x="17301" y="8784"/>
                </a:lnTo>
                <a:lnTo>
                  <a:pt x="17301" y="8224"/>
                </a:lnTo>
                <a:lnTo>
                  <a:pt x="17252" y="7665"/>
                </a:lnTo>
                <a:lnTo>
                  <a:pt x="17228" y="7567"/>
                </a:lnTo>
                <a:lnTo>
                  <a:pt x="17155" y="7519"/>
                </a:lnTo>
                <a:lnTo>
                  <a:pt x="17082" y="7470"/>
                </a:lnTo>
                <a:lnTo>
                  <a:pt x="17009" y="7446"/>
                </a:lnTo>
                <a:lnTo>
                  <a:pt x="16960" y="7300"/>
                </a:lnTo>
                <a:lnTo>
                  <a:pt x="16863" y="7203"/>
                </a:lnTo>
                <a:lnTo>
                  <a:pt x="16741" y="7130"/>
                </a:lnTo>
                <a:lnTo>
                  <a:pt x="16619" y="7057"/>
                </a:lnTo>
                <a:lnTo>
                  <a:pt x="16473" y="7008"/>
                </a:lnTo>
                <a:lnTo>
                  <a:pt x="16303" y="6984"/>
                </a:lnTo>
                <a:lnTo>
                  <a:pt x="16035" y="6935"/>
                </a:lnTo>
                <a:lnTo>
                  <a:pt x="15427" y="6862"/>
                </a:lnTo>
                <a:lnTo>
                  <a:pt x="15087" y="6838"/>
                </a:lnTo>
                <a:lnTo>
                  <a:pt x="14795" y="6838"/>
                </a:lnTo>
                <a:lnTo>
                  <a:pt x="14770" y="6667"/>
                </a:lnTo>
                <a:lnTo>
                  <a:pt x="14770" y="6521"/>
                </a:lnTo>
                <a:lnTo>
                  <a:pt x="14697" y="6181"/>
                </a:lnTo>
                <a:lnTo>
                  <a:pt x="14673" y="6010"/>
                </a:lnTo>
                <a:lnTo>
                  <a:pt x="14600" y="5816"/>
                </a:lnTo>
                <a:lnTo>
                  <a:pt x="14527" y="5621"/>
                </a:lnTo>
                <a:lnTo>
                  <a:pt x="14430" y="5451"/>
                </a:lnTo>
                <a:lnTo>
                  <a:pt x="14576" y="5256"/>
                </a:lnTo>
                <a:lnTo>
                  <a:pt x="14697" y="5086"/>
                </a:lnTo>
                <a:lnTo>
                  <a:pt x="15111" y="4477"/>
                </a:lnTo>
                <a:lnTo>
                  <a:pt x="15354" y="4185"/>
                </a:lnTo>
                <a:lnTo>
                  <a:pt x="15598" y="3893"/>
                </a:lnTo>
                <a:lnTo>
                  <a:pt x="15646" y="3845"/>
                </a:lnTo>
                <a:lnTo>
                  <a:pt x="15671" y="3796"/>
                </a:lnTo>
                <a:lnTo>
                  <a:pt x="15671" y="3723"/>
                </a:lnTo>
                <a:lnTo>
                  <a:pt x="15671" y="3650"/>
                </a:lnTo>
                <a:lnTo>
                  <a:pt x="15646" y="3601"/>
                </a:lnTo>
                <a:lnTo>
                  <a:pt x="15646" y="3528"/>
                </a:lnTo>
                <a:lnTo>
                  <a:pt x="15646" y="3431"/>
                </a:lnTo>
                <a:lnTo>
                  <a:pt x="15622" y="3382"/>
                </a:lnTo>
                <a:lnTo>
                  <a:pt x="15549" y="3236"/>
                </a:lnTo>
                <a:lnTo>
                  <a:pt x="15354" y="2993"/>
                </a:lnTo>
                <a:lnTo>
                  <a:pt x="15062" y="2677"/>
                </a:lnTo>
                <a:lnTo>
                  <a:pt x="14746" y="2385"/>
                </a:lnTo>
                <a:lnTo>
                  <a:pt x="14503" y="2190"/>
                </a:lnTo>
                <a:lnTo>
                  <a:pt x="14235" y="1971"/>
                </a:lnTo>
                <a:lnTo>
                  <a:pt x="14065" y="1874"/>
                </a:lnTo>
                <a:lnTo>
                  <a:pt x="13919" y="1825"/>
                </a:lnTo>
                <a:lnTo>
                  <a:pt x="13748" y="1801"/>
                </a:lnTo>
                <a:lnTo>
                  <a:pt x="13554" y="1801"/>
                </a:lnTo>
                <a:lnTo>
                  <a:pt x="13481" y="1825"/>
                </a:lnTo>
                <a:lnTo>
                  <a:pt x="13189" y="1971"/>
                </a:lnTo>
                <a:lnTo>
                  <a:pt x="12921" y="2117"/>
                </a:lnTo>
                <a:lnTo>
                  <a:pt x="12653" y="2312"/>
                </a:lnTo>
                <a:lnTo>
                  <a:pt x="12410" y="2506"/>
                </a:lnTo>
                <a:lnTo>
                  <a:pt x="12094" y="2725"/>
                </a:lnTo>
                <a:lnTo>
                  <a:pt x="11923" y="2847"/>
                </a:lnTo>
                <a:lnTo>
                  <a:pt x="11777" y="2993"/>
                </a:lnTo>
                <a:lnTo>
                  <a:pt x="11558" y="2847"/>
                </a:lnTo>
                <a:lnTo>
                  <a:pt x="11291" y="2750"/>
                </a:lnTo>
                <a:lnTo>
                  <a:pt x="11023" y="2652"/>
                </a:lnTo>
                <a:lnTo>
                  <a:pt x="10755" y="2628"/>
                </a:lnTo>
                <a:lnTo>
                  <a:pt x="10755" y="2604"/>
                </a:lnTo>
                <a:lnTo>
                  <a:pt x="10682" y="2458"/>
                </a:lnTo>
                <a:lnTo>
                  <a:pt x="10634" y="2287"/>
                </a:lnTo>
                <a:lnTo>
                  <a:pt x="10561" y="1922"/>
                </a:lnTo>
                <a:lnTo>
                  <a:pt x="10585" y="1922"/>
                </a:lnTo>
                <a:lnTo>
                  <a:pt x="10609" y="1874"/>
                </a:lnTo>
                <a:lnTo>
                  <a:pt x="10609" y="1825"/>
                </a:lnTo>
                <a:lnTo>
                  <a:pt x="10585" y="1752"/>
                </a:lnTo>
                <a:lnTo>
                  <a:pt x="10536" y="1703"/>
                </a:lnTo>
                <a:lnTo>
                  <a:pt x="10463" y="1095"/>
                </a:lnTo>
                <a:lnTo>
                  <a:pt x="10439" y="779"/>
                </a:lnTo>
                <a:lnTo>
                  <a:pt x="10366" y="487"/>
                </a:lnTo>
                <a:lnTo>
                  <a:pt x="10390" y="438"/>
                </a:lnTo>
                <a:lnTo>
                  <a:pt x="10415" y="389"/>
                </a:lnTo>
                <a:lnTo>
                  <a:pt x="10439" y="316"/>
                </a:lnTo>
                <a:lnTo>
                  <a:pt x="10415" y="268"/>
                </a:lnTo>
                <a:lnTo>
                  <a:pt x="10390" y="195"/>
                </a:lnTo>
                <a:lnTo>
                  <a:pt x="10342" y="146"/>
                </a:lnTo>
                <a:lnTo>
                  <a:pt x="10293" y="122"/>
                </a:lnTo>
                <a:lnTo>
                  <a:pt x="10196" y="97"/>
                </a:lnTo>
                <a:lnTo>
                  <a:pt x="9855" y="73"/>
                </a:lnTo>
                <a:lnTo>
                  <a:pt x="9490" y="49"/>
                </a:lnTo>
                <a:lnTo>
                  <a:pt x="8760" y="49"/>
                </a:lnTo>
                <a:lnTo>
                  <a:pt x="8395" y="24"/>
                </a:lnTo>
                <a:lnTo>
                  <a:pt x="8030" y="0"/>
                </a:lnTo>
                <a:close/>
              </a:path>
            </a:pathLst>
          </a:custGeom>
          <a:solidFill>
            <a:srgbClr val="FFFFFF"/>
          </a:solidFill>
          <a:ln>
            <a:solidFill>
              <a:srgbClr val="00B0F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 name="Shape 334"/>
          <p:cNvSpPr/>
          <p:nvPr/>
        </p:nvSpPr>
        <p:spPr>
          <a:xfrm>
            <a:off x="1000100" y="2285998"/>
            <a:ext cx="285752" cy="214314"/>
          </a:xfrm>
          <a:custGeom>
            <a:avLst/>
            <a:gdLst/>
            <a:ahLst/>
            <a:cxnLst/>
            <a:rect l="0" t="0" r="0" b="0"/>
            <a:pathLst>
              <a:path w="17301" h="17228" extrusionOk="0">
                <a:moveTo>
                  <a:pt x="9295" y="4842"/>
                </a:moveTo>
                <a:lnTo>
                  <a:pt x="9514" y="4891"/>
                </a:lnTo>
                <a:lnTo>
                  <a:pt x="9758" y="4964"/>
                </a:lnTo>
                <a:lnTo>
                  <a:pt x="9539" y="5256"/>
                </a:lnTo>
                <a:lnTo>
                  <a:pt x="9368" y="5548"/>
                </a:lnTo>
                <a:lnTo>
                  <a:pt x="9198" y="5499"/>
                </a:lnTo>
                <a:lnTo>
                  <a:pt x="9174" y="5426"/>
                </a:lnTo>
                <a:lnTo>
                  <a:pt x="9271" y="4940"/>
                </a:lnTo>
                <a:lnTo>
                  <a:pt x="9295" y="4842"/>
                </a:lnTo>
                <a:close/>
                <a:moveTo>
                  <a:pt x="8784" y="4769"/>
                </a:moveTo>
                <a:lnTo>
                  <a:pt x="8882" y="4794"/>
                </a:lnTo>
                <a:lnTo>
                  <a:pt x="8857" y="4891"/>
                </a:lnTo>
                <a:lnTo>
                  <a:pt x="8784" y="5159"/>
                </a:lnTo>
                <a:lnTo>
                  <a:pt x="8736" y="5426"/>
                </a:lnTo>
                <a:lnTo>
                  <a:pt x="8468" y="5426"/>
                </a:lnTo>
                <a:lnTo>
                  <a:pt x="8468" y="5329"/>
                </a:lnTo>
                <a:lnTo>
                  <a:pt x="8419" y="5134"/>
                </a:lnTo>
                <a:lnTo>
                  <a:pt x="8346" y="4964"/>
                </a:lnTo>
                <a:lnTo>
                  <a:pt x="8322" y="4915"/>
                </a:lnTo>
                <a:lnTo>
                  <a:pt x="8249" y="4915"/>
                </a:lnTo>
                <a:lnTo>
                  <a:pt x="8225" y="4940"/>
                </a:lnTo>
                <a:lnTo>
                  <a:pt x="8200" y="4988"/>
                </a:lnTo>
                <a:lnTo>
                  <a:pt x="8200" y="5183"/>
                </a:lnTo>
                <a:lnTo>
                  <a:pt x="8176" y="5378"/>
                </a:lnTo>
                <a:lnTo>
                  <a:pt x="8176" y="5451"/>
                </a:lnTo>
                <a:lnTo>
                  <a:pt x="7957" y="5499"/>
                </a:lnTo>
                <a:lnTo>
                  <a:pt x="7738" y="5597"/>
                </a:lnTo>
                <a:lnTo>
                  <a:pt x="7714" y="5548"/>
                </a:lnTo>
                <a:lnTo>
                  <a:pt x="7641" y="5378"/>
                </a:lnTo>
                <a:lnTo>
                  <a:pt x="7568" y="5207"/>
                </a:lnTo>
                <a:lnTo>
                  <a:pt x="7471" y="5110"/>
                </a:lnTo>
                <a:lnTo>
                  <a:pt x="7373" y="5013"/>
                </a:lnTo>
                <a:lnTo>
                  <a:pt x="7349" y="4988"/>
                </a:lnTo>
                <a:lnTo>
                  <a:pt x="7568" y="4891"/>
                </a:lnTo>
                <a:lnTo>
                  <a:pt x="7641" y="4964"/>
                </a:lnTo>
                <a:lnTo>
                  <a:pt x="7738" y="5013"/>
                </a:lnTo>
                <a:lnTo>
                  <a:pt x="7836" y="5037"/>
                </a:lnTo>
                <a:lnTo>
                  <a:pt x="7933" y="5013"/>
                </a:lnTo>
                <a:lnTo>
                  <a:pt x="8127" y="4915"/>
                </a:lnTo>
                <a:lnTo>
                  <a:pt x="8298" y="4842"/>
                </a:lnTo>
                <a:lnTo>
                  <a:pt x="8492" y="4818"/>
                </a:lnTo>
                <a:lnTo>
                  <a:pt x="8663" y="4794"/>
                </a:lnTo>
                <a:lnTo>
                  <a:pt x="8711" y="4794"/>
                </a:lnTo>
                <a:lnTo>
                  <a:pt x="8784" y="4769"/>
                </a:lnTo>
                <a:close/>
                <a:moveTo>
                  <a:pt x="9879" y="5013"/>
                </a:moveTo>
                <a:lnTo>
                  <a:pt x="10147" y="5159"/>
                </a:lnTo>
                <a:lnTo>
                  <a:pt x="10415" y="5305"/>
                </a:lnTo>
                <a:lnTo>
                  <a:pt x="10196" y="5524"/>
                </a:lnTo>
                <a:lnTo>
                  <a:pt x="9977" y="5743"/>
                </a:lnTo>
                <a:lnTo>
                  <a:pt x="9977" y="5767"/>
                </a:lnTo>
                <a:lnTo>
                  <a:pt x="9928" y="5743"/>
                </a:lnTo>
                <a:lnTo>
                  <a:pt x="9685" y="5645"/>
                </a:lnTo>
                <a:lnTo>
                  <a:pt x="9879" y="5013"/>
                </a:lnTo>
                <a:close/>
                <a:moveTo>
                  <a:pt x="7300" y="5013"/>
                </a:moveTo>
                <a:lnTo>
                  <a:pt x="7300" y="5037"/>
                </a:lnTo>
                <a:lnTo>
                  <a:pt x="7325" y="5183"/>
                </a:lnTo>
                <a:lnTo>
                  <a:pt x="7325" y="5305"/>
                </a:lnTo>
                <a:lnTo>
                  <a:pt x="7373" y="5499"/>
                </a:lnTo>
                <a:lnTo>
                  <a:pt x="7446" y="5670"/>
                </a:lnTo>
                <a:lnTo>
                  <a:pt x="7446" y="5718"/>
                </a:lnTo>
                <a:lnTo>
                  <a:pt x="7203" y="5791"/>
                </a:lnTo>
                <a:lnTo>
                  <a:pt x="7081" y="5524"/>
                </a:lnTo>
                <a:lnTo>
                  <a:pt x="6935" y="5232"/>
                </a:lnTo>
                <a:lnTo>
                  <a:pt x="7106" y="5134"/>
                </a:lnTo>
                <a:lnTo>
                  <a:pt x="7300" y="5013"/>
                </a:lnTo>
                <a:close/>
                <a:moveTo>
                  <a:pt x="10707" y="5475"/>
                </a:moveTo>
                <a:lnTo>
                  <a:pt x="11193" y="5816"/>
                </a:lnTo>
                <a:lnTo>
                  <a:pt x="10999" y="5913"/>
                </a:lnTo>
                <a:lnTo>
                  <a:pt x="10780" y="6010"/>
                </a:lnTo>
                <a:lnTo>
                  <a:pt x="10585" y="6108"/>
                </a:lnTo>
                <a:lnTo>
                  <a:pt x="10390" y="5986"/>
                </a:lnTo>
                <a:lnTo>
                  <a:pt x="10171" y="5864"/>
                </a:lnTo>
                <a:lnTo>
                  <a:pt x="10512" y="5621"/>
                </a:lnTo>
                <a:lnTo>
                  <a:pt x="10707" y="5475"/>
                </a:lnTo>
                <a:close/>
                <a:moveTo>
                  <a:pt x="6692" y="5426"/>
                </a:moveTo>
                <a:lnTo>
                  <a:pt x="6716" y="5572"/>
                </a:lnTo>
                <a:lnTo>
                  <a:pt x="6741" y="5718"/>
                </a:lnTo>
                <a:lnTo>
                  <a:pt x="6838" y="5986"/>
                </a:lnTo>
                <a:lnTo>
                  <a:pt x="6643" y="6156"/>
                </a:lnTo>
                <a:lnTo>
                  <a:pt x="6522" y="5986"/>
                </a:lnTo>
                <a:lnTo>
                  <a:pt x="6351" y="5743"/>
                </a:lnTo>
                <a:lnTo>
                  <a:pt x="6522" y="5572"/>
                </a:lnTo>
                <a:lnTo>
                  <a:pt x="6692" y="5426"/>
                </a:lnTo>
                <a:close/>
                <a:moveTo>
                  <a:pt x="11461" y="6059"/>
                </a:moveTo>
                <a:lnTo>
                  <a:pt x="11607" y="6181"/>
                </a:lnTo>
                <a:lnTo>
                  <a:pt x="11510" y="6181"/>
                </a:lnTo>
                <a:lnTo>
                  <a:pt x="11193" y="6254"/>
                </a:lnTo>
                <a:lnTo>
                  <a:pt x="11047" y="6302"/>
                </a:lnTo>
                <a:lnTo>
                  <a:pt x="10877" y="6375"/>
                </a:lnTo>
                <a:lnTo>
                  <a:pt x="10780" y="6278"/>
                </a:lnTo>
                <a:lnTo>
                  <a:pt x="11096" y="6181"/>
                </a:lnTo>
                <a:lnTo>
                  <a:pt x="11291" y="6132"/>
                </a:lnTo>
                <a:lnTo>
                  <a:pt x="11461" y="6059"/>
                </a:lnTo>
                <a:close/>
                <a:moveTo>
                  <a:pt x="6157" y="5962"/>
                </a:moveTo>
                <a:lnTo>
                  <a:pt x="6230" y="6156"/>
                </a:lnTo>
                <a:lnTo>
                  <a:pt x="6303" y="6302"/>
                </a:lnTo>
                <a:lnTo>
                  <a:pt x="6400" y="6424"/>
                </a:lnTo>
                <a:lnTo>
                  <a:pt x="6181" y="6765"/>
                </a:lnTo>
                <a:lnTo>
                  <a:pt x="6157" y="6716"/>
                </a:lnTo>
                <a:lnTo>
                  <a:pt x="5962" y="6546"/>
                </a:lnTo>
                <a:lnTo>
                  <a:pt x="5840" y="6400"/>
                </a:lnTo>
                <a:lnTo>
                  <a:pt x="5986" y="6181"/>
                </a:lnTo>
                <a:lnTo>
                  <a:pt x="6157" y="5962"/>
                </a:lnTo>
                <a:close/>
                <a:moveTo>
                  <a:pt x="11729" y="6327"/>
                </a:moveTo>
                <a:lnTo>
                  <a:pt x="11923" y="6570"/>
                </a:lnTo>
                <a:lnTo>
                  <a:pt x="12094" y="6862"/>
                </a:lnTo>
                <a:lnTo>
                  <a:pt x="11899" y="6838"/>
                </a:lnTo>
                <a:lnTo>
                  <a:pt x="11704" y="6862"/>
                </a:lnTo>
                <a:lnTo>
                  <a:pt x="11510" y="6886"/>
                </a:lnTo>
                <a:lnTo>
                  <a:pt x="11339" y="6911"/>
                </a:lnTo>
                <a:lnTo>
                  <a:pt x="11145" y="6643"/>
                </a:lnTo>
                <a:lnTo>
                  <a:pt x="11388" y="6594"/>
                </a:lnTo>
                <a:lnTo>
                  <a:pt x="11607" y="6546"/>
                </a:lnTo>
                <a:lnTo>
                  <a:pt x="11680" y="6497"/>
                </a:lnTo>
                <a:lnTo>
                  <a:pt x="11704" y="6448"/>
                </a:lnTo>
                <a:lnTo>
                  <a:pt x="11729" y="6375"/>
                </a:lnTo>
                <a:lnTo>
                  <a:pt x="11729" y="6327"/>
                </a:lnTo>
                <a:close/>
                <a:moveTo>
                  <a:pt x="5646" y="6765"/>
                </a:moveTo>
                <a:lnTo>
                  <a:pt x="5719" y="6838"/>
                </a:lnTo>
                <a:lnTo>
                  <a:pt x="5840" y="7008"/>
                </a:lnTo>
                <a:lnTo>
                  <a:pt x="5913" y="7081"/>
                </a:lnTo>
                <a:lnTo>
                  <a:pt x="6011" y="7130"/>
                </a:lnTo>
                <a:lnTo>
                  <a:pt x="5913" y="7397"/>
                </a:lnTo>
                <a:lnTo>
                  <a:pt x="5670" y="7300"/>
                </a:lnTo>
                <a:lnTo>
                  <a:pt x="5524" y="7276"/>
                </a:lnTo>
                <a:lnTo>
                  <a:pt x="5402" y="7251"/>
                </a:lnTo>
                <a:lnTo>
                  <a:pt x="5524" y="7008"/>
                </a:lnTo>
                <a:lnTo>
                  <a:pt x="5646" y="6765"/>
                </a:lnTo>
                <a:close/>
                <a:moveTo>
                  <a:pt x="12288" y="7276"/>
                </a:moveTo>
                <a:lnTo>
                  <a:pt x="12361" y="7519"/>
                </a:lnTo>
                <a:lnTo>
                  <a:pt x="12410" y="7786"/>
                </a:lnTo>
                <a:lnTo>
                  <a:pt x="12215" y="7689"/>
                </a:lnTo>
                <a:lnTo>
                  <a:pt x="12021" y="7616"/>
                </a:lnTo>
                <a:lnTo>
                  <a:pt x="11802" y="7567"/>
                </a:lnTo>
                <a:lnTo>
                  <a:pt x="11583" y="7543"/>
                </a:lnTo>
                <a:lnTo>
                  <a:pt x="11510" y="7276"/>
                </a:lnTo>
                <a:lnTo>
                  <a:pt x="11680" y="7300"/>
                </a:lnTo>
                <a:lnTo>
                  <a:pt x="11875" y="7300"/>
                </a:lnTo>
                <a:lnTo>
                  <a:pt x="12264" y="7276"/>
                </a:lnTo>
                <a:close/>
                <a:moveTo>
                  <a:pt x="5281" y="7616"/>
                </a:moveTo>
                <a:lnTo>
                  <a:pt x="5548" y="7713"/>
                </a:lnTo>
                <a:lnTo>
                  <a:pt x="5792" y="7811"/>
                </a:lnTo>
                <a:lnTo>
                  <a:pt x="5719" y="8273"/>
                </a:lnTo>
                <a:lnTo>
                  <a:pt x="5256" y="8322"/>
                </a:lnTo>
                <a:lnTo>
                  <a:pt x="5135" y="8322"/>
                </a:lnTo>
                <a:lnTo>
                  <a:pt x="5183" y="7981"/>
                </a:lnTo>
                <a:lnTo>
                  <a:pt x="5281" y="7616"/>
                </a:lnTo>
                <a:close/>
                <a:moveTo>
                  <a:pt x="11656" y="7859"/>
                </a:moveTo>
                <a:lnTo>
                  <a:pt x="11826" y="7932"/>
                </a:lnTo>
                <a:lnTo>
                  <a:pt x="12069" y="8054"/>
                </a:lnTo>
                <a:lnTo>
                  <a:pt x="12191" y="8103"/>
                </a:lnTo>
                <a:lnTo>
                  <a:pt x="12337" y="8151"/>
                </a:lnTo>
                <a:lnTo>
                  <a:pt x="12386" y="8151"/>
                </a:lnTo>
                <a:lnTo>
                  <a:pt x="12459" y="8127"/>
                </a:lnTo>
                <a:lnTo>
                  <a:pt x="12459" y="8516"/>
                </a:lnTo>
                <a:lnTo>
                  <a:pt x="12264" y="8395"/>
                </a:lnTo>
                <a:lnTo>
                  <a:pt x="11972" y="8249"/>
                </a:lnTo>
                <a:lnTo>
                  <a:pt x="11826" y="8200"/>
                </a:lnTo>
                <a:lnTo>
                  <a:pt x="11680" y="8176"/>
                </a:lnTo>
                <a:lnTo>
                  <a:pt x="11656" y="7859"/>
                </a:lnTo>
                <a:close/>
                <a:moveTo>
                  <a:pt x="11680" y="8468"/>
                </a:moveTo>
                <a:lnTo>
                  <a:pt x="11777" y="8589"/>
                </a:lnTo>
                <a:lnTo>
                  <a:pt x="11899" y="8662"/>
                </a:lnTo>
                <a:lnTo>
                  <a:pt x="12191" y="8857"/>
                </a:lnTo>
                <a:lnTo>
                  <a:pt x="12337" y="8954"/>
                </a:lnTo>
                <a:lnTo>
                  <a:pt x="12118" y="8979"/>
                </a:lnTo>
                <a:lnTo>
                  <a:pt x="11875" y="8954"/>
                </a:lnTo>
                <a:lnTo>
                  <a:pt x="11631" y="8954"/>
                </a:lnTo>
                <a:lnTo>
                  <a:pt x="11656" y="8711"/>
                </a:lnTo>
                <a:lnTo>
                  <a:pt x="11680" y="8468"/>
                </a:lnTo>
                <a:close/>
                <a:moveTo>
                  <a:pt x="5694" y="8735"/>
                </a:moveTo>
                <a:lnTo>
                  <a:pt x="5694" y="8954"/>
                </a:lnTo>
                <a:lnTo>
                  <a:pt x="5719" y="9198"/>
                </a:lnTo>
                <a:lnTo>
                  <a:pt x="5427" y="9222"/>
                </a:lnTo>
                <a:lnTo>
                  <a:pt x="5159" y="9271"/>
                </a:lnTo>
                <a:lnTo>
                  <a:pt x="5110" y="9003"/>
                </a:lnTo>
                <a:lnTo>
                  <a:pt x="5110" y="8760"/>
                </a:lnTo>
                <a:lnTo>
                  <a:pt x="5402" y="8760"/>
                </a:lnTo>
                <a:lnTo>
                  <a:pt x="5694" y="8735"/>
                </a:lnTo>
                <a:close/>
                <a:moveTo>
                  <a:pt x="5208" y="9514"/>
                </a:moveTo>
                <a:lnTo>
                  <a:pt x="5792" y="9563"/>
                </a:lnTo>
                <a:lnTo>
                  <a:pt x="5840" y="9757"/>
                </a:lnTo>
                <a:lnTo>
                  <a:pt x="5913" y="9952"/>
                </a:lnTo>
                <a:lnTo>
                  <a:pt x="5354" y="9952"/>
                </a:lnTo>
                <a:lnTo>
                  <a:pt x="5256" y="9733"/>
                </a:lnTo>
                <a:lnTo>
                  <a:pt x="5208" y="9514"/>
                </a:lnTo>
                <a:close/>
                <a:moveTo>
                  <a:pt x="11583" y="9222"/>
                </a:moveTo>
                <a:lnTo>
                  <a:pt x="11680" y="9271"/>
                </a:lnTo>
                <a:lnTo>
                  <a:pt x="11777" y="9319"/>
                </a:lnTo>
                <a:lnTo>
                  <a:pt x="11996" y="9368"/>
                </a:lnTo>
                <a:lnTo>
                  <a:pt x="12167" y="9392"/>
                </a:lnTo>
                <a:lnTo>
                  <a:pt x="12386" y="9392"/>
                </a:lnTo>
                <a:lnTo>
                  <a:pt x="12288" y="9782"/>
                </a:lnTo>
                <a:lnTo>
                  <a:pt x="12167" y="10147"/>
                </a:lnTo>
                <a:lnTo>
                  <a:pt x="12142" y="10098"/>
                </a:lnTo>
                <a:lnTo>
                  <a:pt x="12118" y="10049"/>
                </a:lnTo>
                <a:lnTo>
                  <a:pt x="12021" y="9952"/>
                </a:lnTo>
                <a:lnTo>
                  <a:pt x="11777" y="9830"/>
                </a:lnTo>
                <a:lnTo>
                  <a:pt x="11607" y="9757"/>
                </a:lnTo>
                <a:lnTo>
                  <a:pt x="11437" y="9684"/>
                </a:lnTo>
                <a:lnTo>
                  <a:pt x="11510" y="9465"/>
                </a:lnTo>
                <a:lnTo>
                  <a:pt x="11583" y="9222"/>
                </a:lnTo>
                <a:close/>
                <a:moveTo>
                  <a:pt x="11339" y="9952"/>
                </a:moveTo>
                <a:lnTo>
                  <a:pt x="11461" y="10025"/>
                </a:lnTo>
                <a:lnTo>
                  <a:pt x="11607" y="10122"/>
                </a:lnTo>
                <a:lnTo>
                  <a:pt x="11850" y="10268"/>
                </a:lnTo>
                <a:lnTo>
                  <a:pt x="11972" y="10293"/>
                </a:lnTo>
                <a:lnTo>
                  <a:pt x="12118" y="10293"/>
                </a:lnTo>
                <a:lnTo>
                  <a:pt x="11996" y="10512"/>
                </a:lnTo>
                <a:lnTo>
                  <a:pt x="11875" y="10731"/>
                </a:lnTo>
                <a:lnTo>
                  <a:pt x="11753" y="10609"/>
                </a:lnTo>
                <a:lnTo>
                  <a:pt x="11656" y="10487"/>
                </a:lnTo>
                <a:lnTo>
                  <a:pt x="11510" y="10390"/>
                </a:lnTo>
                <a:lnTo>
                  <a:pt x="11364" y="10317"/>
                </a:lnTo>
                <a:lnTo>
                  <a:pt x="11266" y="10293"/>
                </a:lnTo>
                <a:lnTo>
                  <a:pt x="11169" y="10268"/>
                </a:lnTo>
                <a:lnTo>
                  <a:pt x="11339" y="9952"/>
                </a:lnTo>
                <a:close/>
                <a:moveTo>
                  <a:pt x="6132" y="10341"/>
                </a:moveTo>
                <a:lnTo>
                  <a:pt x="6327" y="10585"/>
                </a:lnTo>
                <a:lnTo>
                  <a:pt x="6059" y="10658"/>
                </a:lnTo>
                <a:lnTo>
                  <a:pt x="5792" y="10755"/>
                </a:lnTo>
                <a:lnTo>
                  <a:pt x="5670" y="10560"/>
                </a:lnTo>
                <a:lnTo>
                  <a:pt x="5548" y="10366"/>
                </a:lnTo>
                <a:lnTo>
                  <a:pt x="5548" y="10366"/>
                </a:lnTo>
                <a:lnTo>
                  <a:pt x="5840" y="10390"/>
                </a:lnTo>
                <a:lnTo>
                  <a:pt x="5986" y="10390"/>
                </a:lnTo>
                <a:lnTo>
                  <a:pt x="6132" y="10341"/>
                </a:lnTo>
                <a:close/>
                <a:moveTo>
                  <a:pt x="8663" y="5986"/>
                </a:moveTo>
                <a:lnTo>
                  <a:pt x="8857" y="6010"/>
                </a:lnTo>
                <a:lnTo>
                  <a:pt x="9076" y="6059"/>
                </a:lnTo>
                <a:lnTo>
                  <a:pt x="9490" y="6181"/>
                </a:lnTo>
                <a:lnTo>
                  <a:pt x="9855" y="6327"/>
                </a:lnTo>
                <a:lnTo>
                  <a:pt x="10123" y="6473"/>
                </a:lnTo>
                <a:lnTo>
                  <a:pt x="10342" y="6643"/>
                </a:lnTo>
                <a:lnTo>
                  <a:pt x="10561" y="6813"/>
                </a:lnTo>
                <a:lnTo>
                  <a:pt x="10731" y="7032"/>
                </a:lnTo>
                <a:lnTo>
                  <a:pt x="10877" y="7251"/>
                </a:lnTo>
                <a:lnTo>
                  <a:pt x="10999" y="7494"/>
                </a:lnTo>
                <a:lnTo>
                  <a:pt x="11096" y="7762"/>
                </a:lnTo>
                <a:lnTo>
                  <a:pt x="11145" y="8054"/>
                </a:lnTo>
                <a:lnTo>
                  <a:pt x="11193" y="8297"/>
                </a:lnTo>
                <a:lnTo>
                  <a:pt x="11193" y="8565"/>
                </a:lnTo>
                <a:lnTo>
                  <a:pt x="11169" y="8833"/>
                </a:lnTo>
                <a:lnTo>
                  <a:pt x="11120" y="9076"/>
                </a:lnTo>
                <a:lnTo>
                  <a:pt x="11072" y="9319"/>
                </a:lnTo>
                <a:lnTo>
                  <a:pt x="10974" y="9538"/>
                </a:lnTo>
                <a:lnTo>
                  <a:pt x="10853" y="9757"/>
                </a:lnTo>
                <a:lnTo>
                  <a:pt x="10731" y="9976"/>
                </a:lnTo>
                <a:lnTo>
                  <a:pt x="10561" y="10171"/>
                </a:lnTo>
                <a:lnTo>
                  <a:pt x="10390" y="10341"/>
                </a:lnTo>
                <a:lnTo>
                  <a:pt x="10220" y="10512"/>
                </a:lnTo>
                <a:lnTo>
                  <a:pt x="10001" y="10658"/>
                </a:lnTo>
                <a:lnTo>
                  <a:pt x="9782" y="10779"/>
                </a:lnTo>
                <a:lnTo>
                  <a:pt x="9563" y="10877"/>
                </a:lnTo>
                <a:lnTo>
                  <a:pt x="9320" y="10974"/>
                </a:lnTo>
                <a:lnTo>
                  <a:pt x="9052" y="11023"/>
                </a:lnTo>
                <a:lnTo>
                  <a:pt x="8833" y="11047"/>
                </a:lnTo>
                <a:lnTo>
                  <a:pt x="8590" y="11071"/>
                </a:lnTo>
                <a:lnTo>
                  <a:pt x="8371" y="11047"/>
                </a:lnTo>
                <a:lnTo>
                  <a:pt x="8127" y="10998"/>
                </a:lnTo>
                <a:lnTo>
                  <a:pt x="7908" y="10950"/>
                </a:lnTo>
                <a:lnTo>
                  <a:pt x="7714" y="10877"/>
                </a:lnTo>
                <a:lnTo>
                  <a:pt x="7495" y="10779"/>
                </a:lnTo>
                <a:lnTo>
                  <a:pt x="7300" y="10658"/>
                </a:lnTo>
                <a:lnTo>
                  <a:pt x="7130" y="10536"/>
                </a:lnTo>
                <a:lnTo>
                  <a:pt x="6960" y="10390"/>
                </a:lnTo>
                <a:lnTo>
                  <a:pt x="6814" y="10220"/>
                </a:lnTo>
                <a:lnTo>
                  <a:pt x="6668" y="10049"/>
                </a:lnTo>
                <a:lnTo>
                  <a:pt x="6546" y="9855"/>
                </a:lnTo>
                <a:lnTo>
                  <a:pt x="6449" y="9660"/>
                </a:lnTo>
                <a:lnTo>
                  <a:pt x="6351" y="9441"/>
                </a:lnTo>
                <a:lnTo>
                  <a:pt x="6303" y="9222"/>
                </a:lnTo>
                <a:lnTo>
                  <a:pt x="6254" y="8979"/>
                </a:lnTo>
                <a:lnTo>
                  <a:pt x="6230" y="8735"/>
                </a:lnTo>
                <a:lnTo>
                  <a:pt x="6254" y="8468"/>
                </a:lnTo>
                <a:lnTo>
                  <a:pt x="6254" y="8224"/>
                </a:lnTo>
                <a:lnTo>
                  <a:pt x="6303" y="7981"/>
                </a:lnTo>
                <a:lnTo>
                  <a:pt x="6376" y="7738"/>
                </a:lnTo>
                <a:lnTo>
                  <a:pt x="6449" y="7519"/>
                </a:lnTo>
                <a:lnTo>
                  <a:pt x="6546" y="7300"/>
                </a:lnTo>
                <a:lnTo>
                  <a:pt x="6668" y="7057"/>
                </a:lnTo>
                <a:lnTo>
                  <a:pt x="6814" y="6838"/>
                </a:lnTo>
                <a:lnTo>
                  <a:pt x="6984" y="6667"/>
                </a:lnTo>
                <a:lnTo>
                  <a:pt x="7154" y="6521"/>
                </a:lnTo>
                <a:lnTo>
                  <a:pt x="7373" y="6400"/>
                </a:lnTo>
                <a:lnTo>
                  <a:pt x="7592" y="6302"/>
                </a:lnTo>
                <a:lnTo>
                  <a:pt x="7811" y="6205"/>
                </a:lnTo>
                <a:lnTo>
                  <a:pt x="8079" y="6156"/>
                </a:lnTo>
                <a:lnTo>
                  <a:pt x="8127" y="6132"/>
                </a:lnTo>
                <a:lnTo>
                  <a:pt x="8176" y="6108"/>
                </a:lnTo>
                <a:lnTo>
                  <a:pt x="8225" y="6059"/>
                </a:lnTo>
                <a:lnTo>
                  <a:pt x="8249" y="6010"/>
                </a:lnTo>
                <a:lnTo>
                  <a:pt x="8444" y="5986"/>
                </a:lnTo>
                <a:close/>
                <a:moveTo>
                  <a:pt x="6643" y="10877"/>
                </a:moveTo>
                <a:lnTo>
                  <a:pt x="6814" y="11023"/>
                </a:lnTo>
                <a:lnTo>
                  <a:pt x="7008" y="11144"/>
                </a:lnTo>
                <a:lnTo>
                  <a:pt x="6765" y="11315"/>
                </a:lnTo>
                <a:lnTo>
                  <a:pt x="6522" y="11461"/>
                </a:lnTo>
                <a:lnTo>
                  <a:pt x="6497" y="11485"/>
                </a:lnTo>
                <a:lnTo>
                  <a:pt x="6303" y="11290"/>
                </a:lnTo>
                <a:lnTo>
                  <a:pt x="6108" y="11120"/>
                </a:lnTo>
                <a:lnTo>
                  <a:pt x="6327" y="10998"/>
                </a:lnTo>
                <a:lnTo>
                  <a:pt x="6643" y="10877"/>
                </a:lnTo>
                <a:close/>
                <a:moveTo>
                  <a:pt x="11047" y="10414"/>
                </a:moveTo>
                <a:lnTo>
                  <a:pt x="11169" y="10560"/>
                </a:lnTo>
                <a:lnTo>
                  <a:pt x="11388" y="10755"/>
                </a:lnTo>
                <a:lnTo>
                  <a:pt x="11607" y="10974"/>
                </a:lnTo>
                <a:lnTo>
                  <a:pt x="11656" y="11071"/>
                </a:lnTo>
                <a:lnTo>
                  <a:pt x="11461" y="11315"/>
                </a:lnTo>
                <a:lnTo>
                  <a:pt x="11242" y="11534"/>
                </a:lnTo>
                <a:lnTo>
                  <a:pt x="10999" y="11728"/>
                </a:lnTo>
                <a:lnTo>
                  <a:pt x="10731" y="11899"/>
                </a:lnTo>
                <a:lnTo>
                  <a:pt x="10707" y="11801"/>
                </a:lnTo>
                <a:lnTo>
                  <a:pt x="10682" y="11680"/>
                </a:lnTo>
                <a:lnTo>
                  <a:pt x="10585" y="11485"/>
                </a:lnTo>
                <a:lnTo>
                  <a:pt x="10463" y="11315"/>
                </a:lnTo>
                <a:lnTo>
                  <a:pt x="10317" y="11144"/>
                </a:lnTo>
                <a:lnTo>
                  <a:pt x="10634" y="10901"/>
                </a:lnTo>
                <a:lnTo>
                  <a:pt x="10707" y="11217"/>
                </a:lnTo>
                <a:lnTo>
                  <a:pt x="10731" y="11485"/>
                </a:lnTo>
                <a:lnTo>
                  <a:pt x="10780" y="11607"/>
                </a:lnTo>
                <a:lnTo>
                  <a:pt x="10828" y="11704"/>
                </a:lnTo>
                <a:lnTo>
                  <a:pt x="10853" y="11753"/>
                </a:lnTo>
                <a:lnTo>
                  <a:pt x="10926" y="11753"/>
                </a:lnTo>
                <a:lnTo>
                  <a:pt x="10950" y="11704"/>
                </a:lnTo>
                <a:lnTo>
                  <a:pt x="10999" y="11607"/>
                </a:lnTo>
                <a:lnTo>
                  <a:pt x="10974" y="11485"/>
                </a:lnTo>
                <a:lnTo>
                  <a:pt x="10926" y="11242"/>
                </a:lnTo>
                <a:lnTo>
                  <a:pt x="10828" y="11023"/>
                </a:lnTo>
                <a:lnTo>
                  <a:pt x="10731" y="10828"/>
                </a:lnTo>
                <a:lnTo>
                  <a:pt x="10901" y="10633"/>
                </a:lnTo>
                <a:lnTo>
                  <a:pt x="11047" y="10414"/>
                </a:lnTo>
                <a:close/>
                <a:moveTo>
                  <a:pt x="7252" y="11290"/>
                </a:moveTo>
                <a:lnTo>
                  <a:pt x="7446" y="11363"/>
                </a:lnTo>
                <a:lnTo>
                  <a:pt x="7641" y="11461"/>
                </a:lnTo>
                <a:lnTo>
                  <a:pt x="7568" y="11534"/>
                </a:lnTo>
                <a:lnTo>
                  <a:pt x="7422" y="11753"/>
                </a:lnTo>
                <a:lnTo>
                  <a:pt x="7276" y="11947"/>
                </a:lnTo>
                <a:lnTo>
                  <a:pt x="7033" y="11826"/>
                </a:lnTo>
                <a:lnTo>
                  <a:pt x="6789" y="11680"/>
                </a:lnTo>
                <a:lnTo>
                  <a:pt x="6911" y="11607"/>
                </a:lnTo>
                <a:lnTo>
                  <a:pt x="7033" y="11509"/>
                </a:lnTo>
                <a:lnTo>
                  <a:pt x="7252" y="11290"/>
                </a:lnTo>
                <a:close/>
                <a:moveTo>
                  <a:pt x="7908" y="11534"/>
                </a:moveTo>
                <a:lnTo>
                  <a:pt x="8200" y="11582"/>
                </a:lnTo>
                <a:lnTo>
                  <a:pt x="8127" y="11923"/>
                </a:lnTo>
                <a:lnTo>
                  <a:pt x="8127" y="12093"/>
                </a:lnTo>
                <a:lnTo>
                  <a:pt x="8127" y="12264"/>
                </a:lnTo>
                <a:lnTo>
                  <a:pt x="7884" y="12191"/>
                </a:lnTo>
                <a:lnTo>
                  <a:pt x="7641" y="12118"/>
                </a:lnTo>
                <a:lnTo>
                  <a:pt x="7738" y="11947"/>
                </a:lnTo>
                <a:lnTo>
                  <a:pt x="7811" y="11753"/>
                </a:lnTo>
                <a:lnTo>
                  <a:pt x="7908" y="11534"/>
                </a:lnTo>
                <a:close/>
                <a:moveTo>
                  <a:pt x="10123" y="11266"/>
                </a:moveTo>
                <a:lnTo>
                  <a:pt x="10244" y="11631"/>
                </a:lnTo>
                <a:lnTo>
                  <a:pt x="10317" y="11850"/>
                </a:lnTo>
                <a:lnTo>
                  <a:pt x="10342" y="11972"/>
                </a:lnTo>
                <a:lnTo>
                  <a:pt x="10390" y="12069"/>
                </a:lnTo>
                <a:lnTo>
                  <a:pt x="10147" y="12191"/>
                </a:lnTo>
                <a:lnTo>
                  <a:pt x="9879" y="12264"/>
                </a:lnTo>
                <a:lnTo>
                  <a:pt x="9904" y="12093"/>
                </a:lnTo>
                <a:lnTo>
                  <a:pt x="9928" y="11923"/>
                </a:lnTo>
                <a:lnTo>
                  <a:pt x="9928" y="11655"/>
                </a:lnTo>
                <a:lnTo>
                  <a:pt x="9904" y="11388"/>
                </a:lnTo>
                <a:lnTo>
                  <a:pt x="10123" y="11266"/>
                </a:lnTo>
                <a:close/>
                <a:moveTo>
                  <a:pt x="8833" y="11631"/>
                </a:moveTo>
                <a:lnTo>
                  <a:pt x="8760" y="11850"/>
                </a:lnTo>
                <a:lnTo>
                  <a:pt x="8736" y="12045"/>
                </a:lnTo>
                <a:lnTo>
                  <a:pt x="8687" y="12337"/>
                </a:lnTo>
                <a:lnTo>
                  <a:pt x="8517" y="12337"/>
                </a:lnTo>
                <a:lnTo>
                  <a:pt x="8541" y="11972"/>
                </a:lnTo>
                <a:lnTo>
                  <a:pt x="8541" y="11801"/>
                </a:lnTo>
                <a:lnTo>
                  <a:pt x="8541" y="11631"/>
                </a:lnTo>
                <a:close/>
                <a:moveTo>
                  <a:pt x="9660" y="11485"/>
                </a:moveTo>
                <a:lnTo>
                  <a:pt x="9612" y="11801"/>
                </a:lnTo>
                <a:lnTo>
                  <a:pt x="9563" y="12069"/>
                </a:lnTo>
                <a:lnTo>
                  <a:pt x="9539" y="12191"/>
                </a:lnTo>
                <a:lnTo>
                  <a:pt x="9563" y="12312"/>
                </a:lnTo>
                <a:lnTo>
                  <a:pt x="9174" y="12361"/>
                </a:lnTo>
                <a:lnTo>
                  <a:pt x="9149" y="12361"/>
                </a:lnTo>
                <a:lnTo>
                  <a:pt x="9149" y="12166"/>
                </a:lnTo>
                <a:lnTo>
                  <a:pt x="9174" y="11874"/>
                </a:lnTo>
                <a:lnTo>
                  <a:pt x="9174" y="11582"/>
                </a:lnTo>
                <a:lnTo>
                  <a:pt x="9222" y="11582"/>
                </a:lnTo>
                <a:lnTo>
                  <a:pt x="9441" y="11534"/>
                </a:lnTo>
                <a:lnTo>
                  <a:pt x="9660" y="11485"/>
                </a:lnTo>
                <a:close/>
                <a:moveTo>
                  <a:pt x="8517" y="4258"/>
                </a:moveTo>
                <a:lnTo>
                  <a:pt x="8225" y="4307"/>
                </a:lnTo>
                <a:lnTo>
                  <a:pt x="7957" y="4404"/>
                </a:lnTo>
                <a:lnTo>
                  <a:pt x="7690" y="4429"/>
                </a:lnTo>
                <a:lnTo>
                  <a:pt x="7422" y="4502"/>
                </a:lnTo>
                <a:lnTo>
                  <a:pt x="7154" y="4623"/>
                </a:lnTo>
                <a:lnTo>
                  <a:pt x="6911" y="4745"/>
                </a:lnTo>
                <a:lnTo>
                  <a:pt x="6668" y="4915"/>
                </a:lnTo>
                <a:lnTo>
                  <a:pt x="6424" y="5110"/>
                </a:lnTo>
                <a:lnTo>
                  <a:pt x="6205" y="5329"/>
                </a:lnTo>
                <a:lnTo>
                  <a:pt x="6011" y="5548"/>
                </a:lnTo>
                <a:lnTo>
                  <a:pt x="5792" y="5791"/>
                </a:lnTo>
                <a:lnTo>
                  <a:pt x="5621" y="6035"/>
                </a:lnTo>
                <a:lnTo>
                  <a:pt x="5281" y="6546"/>
                </a:lnTo>
                <a:lnTo>
                  <a:pt x="5013" y="7057"/>
                </a:lnTo>
                <a:lnTo>
                  <a:pt x="4818" y="7543"/>
                </a:lnTo>
                <a:lnTo>
                  <a:pt x="4697" y="7932"/>
                </a:lnTo>
                <a:lnTo>
                  <a:pt x="4648" y="8297"/>
                </a:lnTo>
                <a:lnTo>
                  <a:pt x="4624" y="8662"/>
                </a:lnTo>
                <a:lnTo>
                  <a:pt x="4624" y="9027"/>
                </a:lnTo>
                <a:lnTo>
                  <a:pt x="4672" y="9392"/>
                </a:lnTo>
                <a:lnTo>
                  <a:pt x="4745" y="9757"/>
                </a:lnTo>
                <a:lnTo>
                  <a:pt x="4867" y="10098"/>
                </a:lnTo>
                <a:lnTo>
                  <a:pt x="5013" y="10414"/>
                </a:lnTo>
                <a:lnTo>
                  <a:pt x="5183" y="10731"/>
                </a:lnTo>
                <a:lnTo>
                  <a:pt x="5402" y="11047"/>
                </a:lnTo>
                <a:lnTo>
                  <a:pt x="5621" y="11315"/>
                </a:lnTo>
                <a:lnTo>
                  <a:pt x="5889" y="11582"/>
                </a:lnTo>
                <a:lnTo>
                  <a:pt x="6157" y="11826"/>
                </a:lnTo>
                <a:lnTo>
                  <a:pt x="6449" y="12069"/>
                </a:lnTo>
                <a:lnTo>
                  <a:pt x="6765" y="12264"/>
                </a:lnTo>
                <a:lnTo>
                  <a:pt x="7106" y="12434"/>
                </a:lnTo>
                <a:lnTo>
                  <a:pt x="7446" y="12580"/>
                </a:lnTo>
                <a:lnTo>
                  <a:pt x="7787" y="12677"/>
                </a:lnTo>
                <a:lnTo>
                  <a:pt x="8127" y="12775"/>
                </a:lnTo>
                <a:lnTo>
                  <a:pt x="8492" y="12823"/>
                </a:lnTo>
                <a:lnTo>
                  <a:pt x="8833" y="12848"/>
                </a:lnTo>
                <a:lnTo>
                  <a:pt x="9174" y="12872"/>
                </a:lnTo>
                <a:lnTo>
                  <a:pt x="9539" y="12823"/>
                </a:lnTo>
                <a:lnTo>
                  <a:pt x="9879" y="12775"/>
                </a:lnTo>
                <a:lnTo>
                  <a:pt x="10196" y="12702"/>
                </a:lnTo>
                <a:lnTo>
                  <a:pt x="10536" y="12580"/>
                </a:lnTo>
                <a:lnTo>
                  <a:pt x="10828" y="12434"/>
                </a:lnTo>
                <a:lnTo>
                  <a:pt x="11145" y="12264"/>
                </a:lnTo>
                <a:lnTo>
                  <a:pt x="11412" y="12045"/>
                </a:lnTo>
                <a:lnTo>
                  <a:pt x="11680" y="11826"/>
                </a:lnTo>
                <a:lnTo>
                  <a:pt x="11923" y="11558"/>
                </a:lnTo>
                <a:lnTo>
                  <a:pt x="12167" y="11266"/>
                </a:lnTo>
                <a:lnTo>
                  <a:pt x="12337" y="10974"/>
                </a:lnTo>
                <a:lnTo>
                  <a:pt x="12507" y="10658"/>
                </a:lnTo>
                <a:lnTo>
                  <a:pt x="12653" y="10317"/>
                </a:lnTo>
                <a:lnTo>
                  <a:pt x="12775" y="9976"/>
                </a:lnTo>
                <a:lnTo>
                  <a:pt x="12872" y="9611"/>
                </a:lnTo>
                <a:lnTo>
                  <a:pt x="12921" y="9246"/>
                </a:lnTo>
                <a:lnTo>
                  <a:pt x="12970" y="8881"/>
                </a:lnTo>
                <a:lnTo>
                  <a:pt x="12994" y="8516"/>
                </a:lnTo>
                <a:lnTo>
                  <a:pt x="12970" y="8151"/>
                </a:lnTo>
                <a:lnTo>
                  <a:pt x="12945" y="7786"/>
                </a:lnTo>
                <a:lnTo>
                  <a:pt x="12872" y="7446"/>
                </a:lnTo>
                <a:lnTo>
                  <a:pt x="12751" y="7105"/>
                </a:lnTo>
                <a:lnTo>
                  <a:pt x="12629" y="6765"/>
                </a:lnTo>
                <a:lnTo>
                  <a:pt x="12459" y="6448"/>
                </a:lnTo>
                <a:lnTo>
                  <a:pt x="12264" y="6156"/>
                </a:lnTo>
                <a:lnTo>
                  <a:pt x="12045" y="5864"/>
                </a:lnTo>
                <a:lnTo>
                  <a:pt x="11656" y="5499"/>
                </a:lnTo>
                <a:lnTo>
                  <a:pt x="11193" y="5134"/>
                </a:lnTo>
                <a:lnTo>
                  <a:pt x="10950" y="4964"/>
                </a:lnTo>
                <a:lnTo>
                  <a:pt x="10707" y="4818"/>
                </a:lnTo>
                <a:lnTo>
                  <a:pt x="10439" y="4672"/>
                </a:lnTo>
                <a:lnTo>
                  <a:pt x="10171" y="4550"/>
                </a:lnTo>
                <a:lnTo>
                  <a:pt x="9904" y="4453"/>
                </a:lnTo>
                <a:lnTo>
                  <a:pt x="9636" y="4356"/>
                </a:lnTo>
                <a:lnTo>
                  <a:pt x="9344" y="4307"/>
                </a:lnTo>
                <a:lnTo>
                  <a:pt x="9076" y="4258"/>
                </a:lnTo>
                <a:close/>
                <a:moveTo>
                  <a:pt x="7519" y="487"/>
                </a:moveTo>
                <a:lnTo>
                  <a:pt x="7787" y="511"/>
                </a:lnTo>
                <a:lnTo>
                  <a:pt x="8590" y="511"/>
                </a:lnTo>
                <a:lnTo>
                  <a:pt x="9271" y="560"/>
                </a:lnTo>
                <a:lnTo>
                  <a:pt x="9612" y="584"/>
                </a:lnTo>
                <a:lnTo>
                  <a:pt x="9952" y="584"/>
                </a:lnTo>
                <a:lnTo>
                  <a:pt x="9928" y="779"/>
                </a:lnTo>
                <a:lnTo>
                  <a:pt x="9952" y="949"/>
                </a:lnTo>
                <a:lnTo>
                  <a:pt x="9636" y="852"/>
                </a:lnTo>
                <a:lnTo>
                  <a:pt x="9466" y="827"/>
                </a:lnTo>
                <a:lnTo>
                  <a:pt x="9295" y="803"/>
                </a:lnTo>
                <a:lnTo>
                  <a:pt x="9149" y="803"/>
                </a:lnTo>
                <a:lnTo>
                  <a:pt x="9003" y="852"/>
                </a:lnTo>
                <a:lnTo>
                  <a:pt x="8857" y="900"/>
                </a:lnTo>
                <a:lnTo>
                  <a:pt x="8736" y="998"/>
                </a:lnTo>
                <a:lnTo>
                  <a:pt x="8711" y="1046"/>
                </a:lnTo>
                <a:lnTo>
                  <a:pt x="8711" y="1095"/>
                </a:lnTo>
                <a:lnTo>
                  <a:pt x="8760" y="1119"/>
                </a:lnTo>
                <a:lnTo>
                  <a:pt x="8784" y="1144"/>
                </a:lnTo>
                <a:lnTo>
                  <a:pt x="9125" y="1144"/>
                </a:lnTo>
                <a:lnTo>
                  <a:pt x="9417" y="1168"/>
                </a:lnTo>
                <a:lnTo>
                  <a:pt x="9709" y="1241"/>
                </a:lnTo>
                <a:lnTo>
                  <a:pt x="10001" y="1363"/>
                </a:lnTo>
                <a:lnTo>
                  <a:pt x="10025" y="1533"/>
                </a:lnTo>
                <a:lnTo>
                  <a:pt x="10025" y="1533"/>
                </a:lnTo>
                <a:lnTo>
                  <a:pt x="9782" y="1509"/>
                </a:lnTo>
                <a:lnTo>
                  <a:pt x="9076" y="1484"/>
                </a:lnTo>
                <a:lnTo>
                  <a:pt x="8833" y="1436"/>
                </a:lnTo>
                <a:lnTo>
                  <a:pt x="8711" y="1460"/>
                </a:lnTo>
                <a:lnTo>
                  <a:pt x="8590" y="1509"/>
                </a:lnTo>
                <a:lnTo>
                  <a:pt x="8541" y="1557"/>
                </a:lnTo>
                <a:lnTo>
                  <a:pt x="8541" y="1606"/>
                </a:lnTo>
                <a:lnTo>
                  <a:pt x="8614" y="1703"/>
                </a:lnTo>
                <a:lnTo>
                  <a:pt x="8687" y="1801"/>
                </a:lnTo>
                <a:lnTo>
                  <a:pt x="8809" y="1849"/>
                </a:lnTo>
                <a:lnTo>
                  <a:pt x="8930" y="1898"/>
                </a:lnTo>
                <a:lnTo>
                  <a:pt x="9174" y="1922"/>
                </a:lnTo>
                <a:lnTo>
                  <a:pt x="9417" y="1947"/>
                </a:lnTo>
                <a:lnTo>
                  <a:pt x="9733" y="1995"/>
                </a:lnTo>
                <a:lnTo>
                  <a:pt x="10098" y="2044"/>
                </a:lnTo>
                <a:lnTo>
                  <a:pt x="10147" y="2409"/>
                </a:lnTo>
                <a:lnTo>
                  <a:pt x="9952" y="2360"/>
                </a:lnTo>
                <a:lnTo>
                  <a:pt x="9782" y="2312"/>
                </a:lnTo>
                <a:lnTo>
                  <a:pt x="9417" y="2263"/>
                </a:lnTo>
                <a:lnTo>
                  <a:pt x="9149" y="2214"/>
                </a:lnTo>
                <a:lnTo>
                  <a:pt x="8882" y="2214"/>
                </a:lnTo>
                <a:lnTo>
                  <a:pt x="8833" y="2239"/>
                </a:lnTo>
                <a:lnTo>
                  <a:pt x="8809" y="2263"/>
                </a:lnTo>
                <a:lnTo>
                  <a:pt x="8809" y="2312"/>
                </a:lnTo>
                <a:lnTo>
                  <a:pt x="8809" y="2336"/>
                </a:lnTo>
                <a:lnTo>
                  <a:pt x="8882" y="2458"/>
                </a:lnTo>
                <a:lnTo>
                  <a:pt x="8979" y="2555"/>
                </a:lnTo>
                <a:lnTo>
                  <a:pt x="9101" y="2628"/>
                </a:lnTo>
                <a:lnTo>
                  <a:pt x="9247" y="2652"/>
                </a:lnTo>
                <a:lnTo>
                  <a:pt x="9636" y="2750"/>
                </a:lnTo>
                <a:lnTo>
                  <a:pt x="10025" y="2798"/>
                </a:lnTo>
                <a:lnTo>
                  <a:pt x="10171" y="2798"/>
                </a:lnTo>
                <a:lnTo>
                  <a:pt x="10220" y="2750"/>
                </a:lnTo>
                <a:lnTo>
                  <a:pt x="10244" y="2725"/>
                </a:lnTo>
                <a:lnTo>
                  <a:pt x="10317" y="2871"/>
                </a:lnTo>
                <a:lnTo>
                  <a:pt x="10366" y="2944"/>
                </a:lnTo>
                <a:lnTo>
                  <a:pt x="10439" y="2993"/>
                </a:lnTo>
                <a:lnTo>
                  <a:pt x="10585" y="2993"/>
                </a:lnTo>
                <a:lnTo>
                  <a:pt x="10877" y="3066"/>
                </a:lnTo>
                <a:lnTo>
                  <a:pt x="11145" y="3188"/>
                </a:lnTo>
                <a:lnTo>
                  <a:pt x="11388" y="3334"/>
                </a:lnTo>
                <a:lnTo>
                  <a:pt x="11631" y="3504"/>
                </a:lnTo>
                <a:lnTo>
                  <a:pt x="11704" y="3528"/>
                </a:lnTo>
                <a:lnTo>
                  <a:pt x="11753" y="3553"/>
                </a:lnTo>
                <a:lnTo>
                  <a:pt x="11875" y="3553"/>
                </a:lnTo>
                <a:lnTo>
                  <a:pt x="11972" y="3480"/>
                </a:lnTo>
                <a:lnTo>
                  <a:pt x="12021" y="3382"/>
                </a:lnTo>
                <a:lnTo>
                  <a:pt x="12167" y="3309"/>
                </a:lnTo>
                <a:lnTo>
                  <a:pt x="12288" y="3212"/>
                </a:lnTo>
                <a:lnTo>
                  <a:pt x="12532" y="3017"/>
                </a:lnTo>
                <a:lnTo>
                  <a:pt x="13043" y="2652"/>
                </a:lnTo>
                <a:lnTo>
                  <a:pt x="13335" y="2458"/>
                </a:lnTo>
                <a:lnTo>
                  <a:pt x="13602" y="2336"/>
                </a:lnTo>
                <a:lnTo>
                  <a:pt x="13675" y="2287"/>
                </a:lnTo>
                <a:lnTo>
                  <a:pt x="13724" y="2239"/>
                </a:lnTo>
                <a:lnTo>
                  <a:pt x="13846" y="2312"/>
                </a:lnTo>
                <a:lnTo>
                  <a:pt x="14162" y="2555"/>
                </a:lnTo>
                <a:lnTo>
                  <a:pt x="14454" y="2823"/>
                </a:lnTo>
                <a:lnTo>
                  <a:pt x="14722" y="3090"/>
                </a:lnTo>
                <a:lnTo>
                  <a:pt x="14989" y="3358"/>
                </a:lnTo>
                <a:lnTo>
                  <a:pt x="15087" y="3504"/>
                </a:lnTo>
                <a:lnTo>
                  <a:pt x="15208" y="3626"/>
                </a:lnTo>
                <a:lnTo>
                  <a:pt x="14989" y="3869"/>
                </a:lnTo>
                <a:lnTo>
                  <a:pt x="14892" y="3747"/>
                </a:lnTo>
                <a:lnTo>
                  <a:pt x="14746" y="3626"/>
                </a:lnTo>
                <a:lnTo>
                  <a:pt x="14478" y="3431"/>
                </a:lnTo>
                <a:lnTo>
                  <a:pt x="14381" y="3334"/>
                </a:lnTo>
                <a:lnTo>
                  <a:pt x="14235" y="3261"/>
                </a:lnTo>
                <a:lnTo>
                  <a:pt x="14113" y="3212"/>
                </a:lnTo>
                <a:lnTo>
                  <a:pt x="13919" y="3212"/>
                </a:lnTo>
                <a:lnTo>
                  <a:pt x="13894" y="3261"/>
                </a:lnTo>
                <a:lnTo>
                  <a:pt x="13870" y="3309"/>
                </a:lnTo>
                <a:lnTo>
                  <a:pt x="13894" y="3358"/>
                </a:lnTo>
                <a:lnTo>
                  <a:pt x="13967" y="3455"/>
                </a:lnTo>
                <a:lnTo>
                  <a:pt x="14040" y="3553"/>
                </a:lnTo>
                <a:lnTo>
                  <a:pt x="14259" y="3723"/>
                </a:lnTo>
                <a:lnTo>
                  <a:pt x="14503" y="3966"/>
                </a:lnTo>
                <a:lnTo>
                  <a:pt x="14624" y="4064"/>
                </a:lnTo>
                <a:lnTo>
                  <a:pt x="14770" y="4161"/>
                </a:lnTo>
                <a:lnTo>
                  <a:pt x="14600" y="4429"/>
                </a:lnTo>
                <a:lnTo>
                  <a:pt x="14454" y="4283"/>
                </a:lnTo>
                <a:lnTo>
                  <a:pt x="14332" y="4137"/>
                </a:lnTo>
                <a:lnTo>
                  <a:pt x="14235" y="4015"/>
                </a:lnTo>
                <a:lnTo>
                  <a:pt x="14138" y="3893"/>
                </a:lnTo>
                <a:lnTo>
                  <a:pt x="14016" y="3820"/>
                </a:lnTo>
                <a:lnTo>
                  <a:pt x="13894" y="3747"/>
                </a:lnTo>
                <a:lnTo>
                  <a:pt x="13846" y="3747"/>
                </a:lnTo>
                <a:lnTo>
                  <a:pt x="13821" y="3772"/>
                </a:lnTo>
                <a:lnTo>
                  <a:pt x="13797" y="3820"/>
                </a:lnTo>
                <a:lnTo>
                  <a:pt x="13797" y="3845"/>
                </a:lnTo>
                <a:lnTo>
                  <a:pt x="13821" y="3991"/>
                </a:lnTo>
                <a:lnTo>
                  <a:pt x="13894" y="4137"/>
                </a:lnTo>
                <a:lnTo>
                  <a:pt x="14040" y="4429"/>
                </a:lnTo>
                <a:lnTo>
                  <a:pt x="14186" y="4623"/>
                </a:lnTo>
                <a:lnTo>
                  <a:pt x="14332" y="4794"/>
                </a:lnTo>
                <a:lnTo>
                  <a:pt x="14235" y="4964"/>
                </a:lnTo>
                <a:lnTo>
                  <a:pt x="14089" y="5159"/>
                </a:lnTo>
                <a:lnTo>
                  <a:pt x="13967" y="4964"/>
                </a:lnTo>
                <a:lnTo>
                  <a:pt x="13821" y="4769"/>
                </a:lnTo>
                <a:lnTo>
                  <a:pt x="13675" y="4599"/>
                </a:lnTo>
                <a:lnTo>
                  <a:pt x="13554" y="4380"/>
                </a:lnTo>
                <a:lnTo>
                  <a:pt x="13505" y="4331"/>
                </a:lnTo>
                <a:lnTo>
                  <a:pt x="13432" y="4307"/>
                </a:lnTo>
                <a:lnTo>
                  <a:pt x="13359" y="4307"/>
                </a:lnTo>
                <a:lnTo>
                  <a:pt x="13335" y="4356"/>
                </a:lnTo>
                <a:lnTo>
                  <a:pt x="13310" y="4380"/>
                </a:lnTo>
                <a:lnTo>
                  <a:pt x="13310" y="4526"/>
                </a:lnTo>
                <a:lnTo>
                  <a:pt x="13335" y="4648"/>
                </a:lnTo>
                <a:lnTo>
                  <a:pt x="13383" y="4769"/>
                </a:lnTo>
                <a:lnTo>
                  <a:pt x="13456" y="4891"/>
                </a:lnTo>
                <a:lnTo>
                  <a:pt x="13846" y="5548"/>
                </a:lnTo>
                <a:lnTo>
                  <a:pt x="13919" y="5597"/>
                </a:lnTo>
                <a:lnTo>
                  <a:pt x="13992" y="5621"/>
                </a:lnTo>
                <a:lnTo>
                  <a:pt x="14016" y="5645"/>
                </a:lnTo>
                <a:lnTo>
                  <a:pt x="14065" y="5670"/>
                </a:lnTo>
                <a:lnTo>
                  <a:pt x="14186" y="5986"/>
                </a:lnTo>
                <a:lnTo>
                  <a:pt x="14259" y="6302"/>
                </a:lnTo>
                <a:lnTo>
                  <a:pt x="14284" y="6497"/>
                </a:lnTo>
                <a:lnTo>
                  <a:pt x="14284" y="6692"/>
                </a:lnTo>
                <a:lnTo>
                  <a:pt x="14308" y="6886"/>
                </a:lnTo>
                <a:lnTo>
                  <a:pt x="14332" y="7081"/>
                </a:lnTo>
                <a:lnTo>
                  <a:pt x="14381" y="7154"/>
                </a:lnTo>
                <a:lnTo>
                  <a:pt x="14454" y="7203"/>
                </a:lnTo>
                <a:lnTo>
                  <a:pt x="14527" y="7227"/>
                </a:lnTo>
                <a:lnTo>
                  <a:pt x="14624" y="7227"/>
                </a:lnTo>
                <a:lnTo>
                  <a:pt x="14722" y="7276"/>
                </a:lnTo>
                <a:lnTo>
                  <a:pt x="14843" y="7300"/>
                </a:lnTo>
                <a:lnTo>
                  <a:pt x="15111" y="7348"/>
                </a:lnTo>
                <a:lnTo>
                  <a:pt x="15598" y="7373"/>
                </a:lnTo>
                <a:lnTo>
                  <a:pt x="15962" y="7446"/>
                </a:lnTo>
                <a:lnTo>
                  <a:pt x="16352" y="7519"/>
                </a:lnTo>
                <a:lnTo>
                  <a:pt x="16571" y="7592"/>
                </a:lnTo>
                <a:lnTo>
                  <a:pt x="16692" y="7640"/>
                </a:lnTo>
                <a:lnTo>
                  <a:pt x="16814" y="7640"/>
                </a:lnTo>
                <a:lnTo>
                  <a:pt x="16765" y="7957"/>
                </a:lnTo>
                <a:lnTo>
                  <a:pt x="16765" y="8249"/>
                </a:lnTo>
                <a:lnTo>
                  <a:pt x="16765" y="8857"/>
                </a:lnTo>
                <a:lnTo>
                  <a:pt x="16765" y="9344"/>
                </a:lnTo>
                <a:lnTo>
                  <a:pt x="16765" y="9587"/>
                </a:lnTo>
                <a:lnTo>
                  <a:pt x="16790" y="9855"/>
                </a:lnTo>
                <a:lnTo>
                  <a:pt x="16522" y="9855"/>
                </a:lnTo>
                <a:lnTo>
                  <a:pt x="16571" y="9757"/>
                </a:lnTo>
                <a:lnTo>
                  <a:pt x="16546" y="9636"/>
                </a:lnTo>
                <a:lnTo>
                  <a:pt x="16522" y="9417"/>
                </a:lnTo>
                <a:lnTo>
                  <a:pt x="16473" y="9125"/>
                </a:lnTo>
                <a:lnTo>
                  <a:pt x="16449" y="9003"/>
                </a:lnTo>
                <a:lnTo>
                  <a:pt x="16400" y="8857"/>
                </a:lnTo>
                <a:lnTo>
                  <a:pt x="16376" y="8833"/>
                </a:lnTo>
                <a:lnTo>
                  <a:pt x="16327" y="8808"/>
                </a:lnTo>
                <a:lnTo>
                  <a:pt x="16279" y="8833"/>
                </a:lnTo>
                <a:lnTo>
                  <a:pt x="16254" y="8857"/>
                </a:lnTo>
                <a:lnTo>
                  <a:pt x="16206" y="9003"/>
                </a:lnTo>
                <a:lnTo>
                  <a:pt x="16181" y="9125"/>
                </a:lnTo>
                <a:lnTo>
                  <a:pt x="16133" y="9417"/>
                </a:lnTo>
                <a:lnTo>
                  <a:pt x="16133" y="9660"/>
                </a:lnTo>
                <a:lnTo>
                  <a:pt x="16157" y="9782"/>
                </a:lnTo>
                <a:lnTo>
                  <a:pt x="16206" y="9903"/>
                </a:lnTo>
                <a:lnTo>
                  <a:pt x="15768" y="9928"/>
                </a:lnTo>
                <a:lnTo>
                  <a:pt x="15671" y="9928"/>
                </a:lnTo>
                <a:lnTo>
                  <a:pt x="15719" y="9806"/>
                </a:lnTo>
                <a:lnTo>
                  <a:pt x="15768" y="9538"/>
                </a:lnTo>
                <a:lnTo>
                  <a:pt x="15841" y="9246"/>
                </a:lnTo>
                <a:lnTo>
                  <a:pt x="15865" y="8954"/>
                </a:lnTo>
                <a:lnTo>
                  <a:pt x="15841" y="8906"/>
                </a:lnTo>
                <a:lnTo>
                  <a:pt x="15817" y="8881"/>
                </a:lnTo>
                <a:lnTo>
                  <a:pt x="15744" y="8808"/>
                </a:lnTo>
                <a:lnTo>
                  <a:pt x="15671" y="8808"/>
                </a:lnTo>
                <a:lnTo>
                  <a:pt x="15622" y="8857"/>
                </a:lnTo>
                <a:lnTo>
                  <a:pt x="15573" y="8930"/>
                </a:lnTo>
                <a:lnTo>
                  <a:pt x="15427" y="9441"/>
                </a:lnTo>
                <a:lnTo>
                  <a:pt x="15330" y="9709"/>
                </a:lnTo>
                <a:lnTo>
                  <a:pt x="15330" y="9830"/>
                </a:lnTo>
                <a:lnTo>
                  <a:pt x="15330" y="9903"/>
                </a:lnTo>
                <a:lnTo>
                  <a:pt x="15354" y="9928"/>
                </a:lnTo>
                <a:lnTo>
                  <a:pt x="15135" y="9952"/>
                </a:lnTo>
                <a:lnTo>
                  <a:pt x="14916" y="9976"/>
                </a:lnTo>
                <a:lnTo>
                  <a:pt x="14965" y="9636"/>
                </a:lnTo>
                <a:lnTo>
                  <a:pt x="14989" y="9344"/>
                </a:lnTo>
                <a:lnTo>
                  <a:pt x="14989" y="9173"/>
                </a:lnTo>
                <a:lnTo>
                  <a:pt x="14941" y="9027"/>
                </a:lnTo>
                <a:lnTo>
                  <a:pt x="14916" y="8979"/>
                </a:lnTo>
                <a:lnTo>
                  <a:pt x="14868" y="8954"/>
                </a:lnTo>
                <a:lnTo>
                  <a:pt x="14819" y="8954"/>
                </a:lnTo>
                <a:lnTo>
                  <a:pt x="14770" y="8979"/>
                </a:lnTo>
                <a:lnTo>
                  <a:pt x="14697" y="9100"/>
                </a:lnTo>
                <a:lnTo>
                  <a:pt x="14649" y="9198"/>
                </a:lnTo>
                <a:lnTo>
                  <a:pt x="14600" y="9465"/>
                </a:lnTo>
                <a:lnTo>
                  <a:pt x="14405" y="10171"/>
                </a:lnTo>
                <a:lnTo>
                  <a:pt x="14405" y="10244"/>
                </a:lnTo>
                <a:lnTo>
                  <a:pt x="14430" y="10317"/>
                </a:lnTo>
                <a:lnTo>
                  <a:pt x="14284" y="10585"/>
                </a:lnTo>
                <a:lnTo>
                  <a:pt x="14162" y="10877"/>
                </a:lnTo>
                <a:lnTo>
                  <a:pt x="14065" y="11047"/>
                </a:lnTo>
                <a:lnTo>
                  <a:pt x="13943" y="11193"/>
                </a:lnTo>
                <a:lnTo>
                  <a:pt x="13724" y="11461"/>
                </a:lnTo>
                <a:lnTo>
                  <a:pt x="13675" y="11558"/>
                </a:lnTo>
                <a:lnTo>
                  <a:pt x="13675" y="11631"/>
                </a:lnTo>
                <a:lnTo>
                  <a:pt x="13675" y="11704"/>
                </a:lnTo>
                <a:lnTo>
                  <a:pt x="13724" y="11753"/>
                </a:lnTo>
                <a:lnTo>
                  <a:pt x="13773" y="11801"/>
                </a:lnTo>
                <a:lnTo>
                  <a:pt x="13846" y="11826"/>
                </a:lnTo>
                <a:lnTo>
                  <a:pt x="13919" y="11826"/>
                </a:lnTo>
                <a:lnTo>
                  <a:pt x="13992" y="11777"/>
                </a:lnTo>
                <a:lnTo>
                  <a:pt x="14113" y="11972"/>
                </a:lnTo>
                <a:lnTo>
                  <a:pt x="14259" y="12142"/>
                </a:lnTo>
                <a:lnTo>
                  <a:pt x="14551" y="12507"/>
                </a:lnTo>
                <a:lnTo>
                  <a:pt x="14868" y="12945"/>
                </a:lnTo>
                <a:lnTo>
                  <a:pt x="15135" y="13407"/>
                </a:lnTo>
                <a:lnTo>
                  <a:pt x="14941" y="13651"/>
                </a:lnTo>
                <a:lnTo>
                  <a:pt x="14722" y="13894"/>
                </a:lnTo>
                <a:lnTo>
                  <a:pt x="14284" y="14332"/>
                </a:lnTo>
                <a:lnTo>
                  <a:pt x="13943" y="14673"/>
                </a:lnTo>
                <a:lnTo>
                  <a:pt x="13773" y="14843"/>
                </a:lnTo>
                <a:lnTo>
                  <a:pt x="13627" y="15038"/>
                </a:lnTo>
                <a:lnTo>
                  <a:pt x="13383" y="14867"/>
                </a:lnTo>
                <a:lnTo>
                  <a:pt x="13578" y="14794"/>
                </a:lnTo>
                <a:lnTo>
                  <a:pt x="13748" y="14673"/>
                </a:lnTo>
                <a:lnTo>
                  <a:pt x="14040" y="14478"/>
                </a:lnTo>
                <a:lnTo>
                  <a:pt x="14113" y="14429"/>
                </a:lnTo>
                <a:lnTo>
                  <a:pt x="14138" y="14356"/>
                </a:lnTo>
                <a:lnTo>
                  <a:pt x="14138" y="14283"/>
                </a:lnTo>
                <a:lnTo>
                  <a:pt x="14113" y="14235"/>
                </a:lnTo>
                <a:lnTo>
                  <a:pt x="14065" y="14186"/>
                </a:lnTo>
                <a:lnTo>
                  <a:pt x="14016" y="14162"/>
                </a:lnTo>
                <a:lnTo>
                  <a:pt x="13943" y="14137"/>
                </a:lnTo>
                <a:lnTo>
                  <a:pt x="13870" y="14162"/>
                </a:lnTo>
                <a:lnTo>
                  <a:pt x="13602" y="14308"/>
                </a:lnTo>
                <a:lnTo>
                  <a:pt x="13335" y="14478"/>
                </a:lnTo>
                <a:lnTo>
                  <a:pt x="13043" y="14624"/>
                </a:lnTo>
                <a:lnTo>
                  <a:pt x="12897" y="14527"/>
                </a:lnTo>
                <a:lnTo>
                  <a:pt x="12945" y="14502"/>
                </a:lnTo>
                <a:lnTo>
                  <a:pt x="13213" y="14332"/>
                </a:lnTo>
                <a:lnTo>
                  <a:pt x="13310" y="14210"/>
                </a:lnTo>
                <a:lnTo>
                  <a:pt x="13383" y="14113"/>
                </a:lnTo>
                <a:lnTo>
                  <a:pt x="13408" y="14040"/>
                </a:lnTo>
                <a:lnTo>
                  <a:pt x="13408" y="13967"/>
                </a:lnTo>
                <a:lnTo>
                  <a:pt x="13383" y="13918"/>
                </a:lnTo>
                <a:lnTo>
                  <a:pt x="13359" y="13845"/>
                </a:lnTo>
                <a:lnTo>
                  <a:pt x="13310" y="13821"/>
                </a:lnTo>
                <a:lnTo>
                  <a:pt x="13237" y="13797"/>
                </a:lnTo>
                <a:lnTo>
                  <a:pt x="13189" y="13797"/>
                </a:lnTo>
                <a:lnTo>
                  <a:pt x="13116" y="13821"/>
                </a:lnTo>
                <a:lnTo>
                  <a:pt x="13018" y="13894"/>
                </a:lnTo>
                <a:lnTo>
                  <a:pt x="12921" y="13991"/>
                </a:lnTo>
                <a:lnTo>
                  <a:pt x="12799" y="14089"/>
                </a:lnTo>
                <a:lnTo>
                  <a:pt x="12702" y="14162"/>
                </a:lnTo>
                <a:lnTo>
                  <a:pt x="12556" y="14283"/>
                </a:lnTo>
                <a:lnTo>
                  <a:pt x="12264" y="14040"/>
                </a:lnTo>
                <a:lnTo>
                  <a:pt x="12532" y="13870"/>
                </a:lnTo>
                <a:lnTo>
                  <a:pt x="12653" y="13797"/>
                </a:lnTo>
                <a:lnTo>
                  <a:pt x="12799" y="13699"/>
                </a:lnTo>
                <a:lnTo>
                  <a:pt x="12848" y="13651"/>
                </a:lnTo>
                <a:lnTo>
                  <a:pt x="12897" y="13578"/>
                </a:lnTo>
                <a:lnTo>
                  <a:pt x="12921" y="13505"/>
                </a:lnTo>
                <a:lnTo>
                  <a:pt x="12897" y="13432"/>
                </a:lnTo>
                <a:lnTo>
                  <a:pt x="12872" y="13359"/>
                </a:lnTo>
                <a:lnTo>
                  <a:pt x="12824" y="13334"/>
                </a:lnTo>
                <a:lnTo>
                  <a:pt x="12702" y="13334"/>
                </a:lnTo>
                <a:lnTo>
                  <a:pt x="12556" y="13407"/>
                </a:lnTo>
                <a:lnTo>
                  <a:pt x="12459" y="13480"/>
                </a:lnTo>
                <a:lnTo>
                  <a:pt x="12167" y="13651"/>
                </a:lnTo>
                <a:lnTo>
                  <a:pt x="11899" y="13821"/>
                </a:lnTo>
                <a:lnTo>
                  <a:pt x="11777" y="13797"/>
                </a:lnTo>
                <a:lnTo>
                  <a:pt x="11680" y="13772"/>
                </a:lnTo>
                <a:lnTo>
                  <a:pt x="11607" y="13797"/>
                </a:lnTo>
                <a:lnTo>
                  <a:pt x="11558" y="13845"/>
                </a:lnTo>
                <a:lnTo>
                  <a:pt x="11510" y="13821"/>
                </a:lnTo>
                <a:lnTo>
                  <a:pt x="11437" y="13845"/>
                </a:lnTo>
                <a:lnTo>
                  <a:pt x="11388" y="13845"/>
                </a:lnTo>
                <a:lnTo>
                  <a:pt x="11266" y="13918"/>
                </a:lnTo>
                <a:lnTo>
                  <a:pt x="11120" y="14016"/>
                </a:lnTo>
                <a:lnTo>
                  <a:pt x="10974" y="14064"/>
                </a:lnTo>
                <a:lnTo>
                  <a:pt x="10682" y="14137"/>
                </a:lnTo>
                <a:lnTo>
                  <a:pt x="10536" y="14186"/>
                </a:lnTo>
                <a:lnTo>
                  <a:pt x="10415" y="14283"/>
                </a:lnTo>
                <a:lnTo>
                  <a:pt x="10269" y="14283"/>
                </a:lnTo>
                <a:lnTo>
                  <a:pt x="10220" y="14332"/>
                </a:lnTo>
                <a:lnTo>
                  <a:pt x="10171" y="14405"/>
                </a:lnTo>
                <a:lnTo>
                  <a:pt x="10171" y="14429"/>
                </a:lnTo>
                <a:lnTo>
                  <a:pt x="10123" y="14429"/>
                </a:lnTo>
                <a:lnTo>
                  <a:pt x="10001" y="14478"/>
                </a:lnTo>
                <a:lnTo>
                  <a:pt x="9879" y="14527"/>
                </a:lnTo>
                <a:lnTo>
                  <a:pt x="9636" y="14648"/>
                </a:lnTo>
                <a:lnTo>
                  <a:pt x="9514" y="14697"/>
                </a:lnTo>
                <a:lnTo>
                  <a:pt x="9393" y="14721"/>
                </a:lnTo>
                <a:lnTo>
                  <a:pt x="9271" y="14746"/>
                </a:lnTo>
                <a:lnTo>
                  <a:pt x="9149" y="14794"/>
                </a:lnTo>
                <a:lnTo>
                  <a:pt x="9101" y="14867"/>
                </a:lnTo>
                <a:lnTo>
                  <a:pt x="9101" y="14892"/>
                </a:lnTo>
                <a:lnTo>
                  <a:pt x="9125" y="14940"/>
                </a:lnTo>
                <a:lnTo>
                  <a:pt x="9198" y="15013"/>
                </a:lnTo>
                <a:lnTo>
                  <a:pt x="9295" y="15062"/>
                </a:lnTo>
                <a:lnTo>
                  <a:pt x="9417" y="15086"/>
                </a:lnTo>
                <a:lnTo>
                  <a:pt x="9539" y="15062"/>
                </a:lnTo>
                <a:lnTo>
                  <a:pt x="9685" y="15038"/>
                </a:lnTo>
                <a:lnTo>
                  <a:pt x="9831" y="14989"/>
                </a:lnTo>
                <a:lnTo>
                  <a:pt x="10098" y="14843"/>
                </a:lnTo>
                <a:lnTo>
                  <a:pt x="10074" y="14989"/>
                </a:lnTo>
                <a:lnTo>
                  <a:pt x="9879" y="15086"/>
                </a:lnTo>
                <a:lnTo>
                  <a:pt x="9660" y="15208"/>
                </a:lnTo>
                <a:lnTo>
                  <a:pt x="9417" y="15281"/>
                </a:lnTo>
                <a:lnTo>
                  <a:pt x="9295" y="15330"/>
                </a:lnTo>
                <a:lnTo>
                  <a:pt x="9198" y="15403"/>
                </a:lnTo>
                <a:lnTo>
                  <a:pt x="9174" y="15476"/>
                </a:lnTo>
                <a:lnTo>
                  <a:pt x="9198" y="15500"/>
                </a:lnTo>
                <a:lnTo>
                  <a:pt x="9198" y="15548"/>
                </a:lnTo>
                <a:lnTo>
                  <a:pt x="9271" y="15597"/>
                </a:lnTo>
                <a:lnTo>
                  <a:pt x="9344" y="15621"/>
                </a:lnTo>
                <a:lnTo>
                  <a:pt x="9417" y="15646"/>
                </a:lnTo>
                <a:lnTo>
                  <a:pt x="9514" y="15621"/>
                </a:lnTo>
                <a:lnTo>
                  <a:pt x="9685" y="15597"/>
                </a:lnTo>
                <a:lnTo>
                  <a:pt x="9831" y="15548"/>
                </a:lnTo>
                <a:lnTo>
                  <a:pt x="10001" y="15476"/>
                </a:lnTo>
                <a:lnTo>
                  <a:pt x="9977" y="15767"/>
                </a:lnTo>
                <a:lnTo>
                  <a:pt x="9952" y="15792"/>
                </a:lnTo>
                <a:lnTo>
                  <a:pt x="9904" y="15816"/>
                </a:lnTo>
                <a:lnTo>
                  <a:pt x="9636" y="15913"/>
                </a:lnTo>
                <a:lnTo>
                  <a:pt x="9368" y="15986"/>
                </a:lnTo>
                <a:lnTo>
                  <a:pt x="9198" y="16011"/>
                </a:lnTo>
                <a:lnTo>
                  <a:pt x="9125" y="16059"/>
                </a:lnTo>
                <a:lnTo>
                  <a:pt x="9101" y="16084"/>
                </a:lnTo>
                <a:lnTo>
                  <a:pt x="9076" y="16108"/>
                </a:lnTo>
                <a:lnTo>
                  <a:pt x="9076" y="16181"/>
                </a:lnTo>
                <a:lnTo>
                  <a:pt x="9101" y="16205"/>
                </a:lnTo>
                <a:lnTo>
                  <a:pt x="9198" y="16254"/>
                </a:lnTo>
                <a:lnTo>
                  <a:pt x="9295" y="16303"/>
                </a:lnTo>
                <a:lnTo>
                  <a:pt x="9636" y="16303"/>
                </a:lnTo>
                <a:lnTo>
                  <a:pt x="9855" y="16230"/>
                </a:lnTo>
                <a:lnTo>
                  <a:pt x="9831" y="16424"/>
                </a:lnTo>
                <a:lnTo>
                  <a:pt x="9831" y="16643"/>
                </a:lnTo>
                <a:lnTo>
                  <a:pt x="9271" y="16668"/>
                </a:lnTo>
                <a:lnTo>
                  <a:pt x="8711" y="16692"/>
                </a:lnTo>
                <a:lnTo>
                  <a:pt x="7981" y="16692"/>
                </a:lnTo>
                <a:lnTo>
                  <a:pt x="7738" y="16716"/>
                </a:lnTo>
                <a:lnTo>
                  <a:pt x="7763" y="16595"/>
                </a:lnTo>
                <a:lnTo>
                  <a:pt x="7763" y="16449"/>
                </a:lnTo>
                <a:lnTo>
                  <a:pt x="7738" y="16181"/>
                </a:lnTo>
                <a:lnTo>
                  <a:pt x="7641" y="15694"/>
                </a:lnTo>
                <a:lnTo>
                  <a:pt x="7592" y="15330"/>
                </a:lnTo>
                <a:lnTo>
                  <a:pt x="7519" y="14892"/>
                </a:lnTo>
                <a:lnTo>
                  <a:pt x="7471" y="14673"/>
                </a:lnTo>
                <a:lnTo>
                  <a:pt x="7373" y="14502"/>
                </a:lnTo>
                <a:lnTo>
                  <a:pt x="7276" y="14356"/>
                </a:lnTo>
                <a:lnTo>
                  <a:pt x="7203" y="14308"/>
                </a:lnTo>
                <a:lnTo>
                  <a:pt x="7130" y="14259"/>
                </a:lnTo>
                <a:lnTo>
                  <a:pt x="7033" y="14259"/>
                </a:lnTo>
                <a:lnTo>
                  <a:pt x="6960" y="14283"/>
                </a:lnTo>
                <a:lnTo>
                  <a:pt x="6716" y="14210"/>
                </a:lnTo>
                <a:lnTo>
                  <a:pt x="6497" y="14137"/>
                </a:lnTo>
                <a:lnTo>
                  <a:pt x="6327" y="14064"/>
                </a:lnTo>
                <a:lnTo>
                  <a:pt x="6157" y="13991"/>
                </a:lnTo>
                <a:lnTo>
                  <a:pt x="5986" y="13918"/>
                </a:lnTo>
                <a:lnTo>
                  <a:pt x="5816" y="13845"/>
                </a:lnTo>
                <a:lnTo>
                  <a:pt x="5743" y="13772"/>
                </a:lnTo>
                <a:lnTo>
                  <a:pt x="5646" y="13724"/>
                </a:lnTo>
                <a:lnTo>
                  <a:pt x="5597" y="13699"/>
                </a:lnTo>
                <a:lnTo>
                  <a:pt x="5548" y="13724"/>
                </a:lnTo>
                <a:lnTo>
                  <a:pt x="5500" y="13748"/>
                </a:lnTo>
                <a:lnTo>
                  <a:pt x="5427" y="13772"/>
                </a:lnTo>
                <a:lnTo>
                  <a:pt x="5062" y="13602"/>
                </a:lnTo>
                <a:lnTo>
                  <a:pt x="4843" y="13505"/>
                </a:lnTo>
                <a:lnTo>
                  <a:pt x="4721" y="13480"/>
                </a:lnTo>
                <a:lnTo>
                  <a:pt x="4648" y="13480"/>
                </a:lnTo>
                <a:lnTo>
                  <a:pt x="4599" y="13505"/>
                </a:lnTo>
                <a:lnTo>
                  <a:pt x="4551" y="13529"/>
                </a:lnTo>
                <a:lnTo>
                  <a:pt x="4526" y="13602"/>
                </a:lnTo>
                <a:lnTo>
                  <a:pt x="4551" y="13651"/>
                </a:lnTo>
                <a:lnTo>
                  <a:pt x="4575" y="13724"/>
                </a:lnTo>
                <a:lnTo>
                  <a:pt x="4672" y="13821"/>
                </a:lnTo>
                <a:lnTo>
                  <a:pt x="4916" y="13967"/>
                </a:lnTo>
                <a:lnTo>
                  <a:pt x="5135" y="14113"/>
                </a:lnTo>
                <a:lnTo>
                  <a:pt x="4989" y="14283"/>
                </a:lnTo>
                <a:lnTo>
                  <a:pt x="4940" y="14210"/>
                </a:lnTo>
                <a:lnTo>
                  <a:pt x="4891" y="14137"/>
                </a:lnTo>
                <a:lnTo>
                  <a:pt x="4843" y="14113"/>
                </a:lnTo>
                <a:lnTo>
                  <a:pt x="4794" y="14113"/>
                </a:lnTo>
                <a:lnTo>
                  <a:pt x="4672" y="14089"/>
                </a:lnTo>
                <a:lnTo>
                  <a:pt x="4526" y="14064"/>
                </a:lnTo>
                <a:lnTo>
                  <a:pt x="4380" y="13991"/>
                </a:lnTo>
                <a:lnTo>
                  <a:pt x="4259" y="13918"/>
                </a:lnTo>
                <a:lnTo>
                  <a:pt x="4137" y="13821"/>
                </a:lnTo>
                <a:lnTo>
                  <a:pt x="4015" y="13748"/>
                </a:lnTo>
                <a:lnTo>
                  <a:pt x="3894" y="13699"/>
                </a:lnTo>
                <a:lnTo>
                  <a:pt x="3821" y="13699"/>
                </a:lnTo>
                <a:lnTo>
                  <a:pt x="3796" y="13724"/>
                </a:lnTo>
                <a:lnTo>
                  <a:pt x="3772" y="13772"/>
                </a:lnTo>
                <a:lnTo>
                  <a:pt x="3772" y="13870"/>
                </a:lnTo>
                <a:lnTo>
                  <a:pt x="3796" y="13943"/>
                </a:lnTo>
                <a:lnTo>
                  <a:pt x="3845" y="14040"/>
                </a:lnTo>
                <a:lnTo>
                  <a:pt x="3894" y="14113"/>
                </a:lnTo>
                <a:lnTo>
                  <a:pt x="4015" y="14235"/>
                </a:lnTo>
                <a:lnTo>
                  <a:pt x="4186" y="14332"/>
                </a:lnTo>
                <a:lnTo>
                  <a:pt x="4307" y="14405"/>
                </a:lnTo>
                <a:lnTo>
                  <a:pt x="4453" y="14478"/>
                </a:lnTo>
                <a:lnTo>
                  <a:pt x="4599" y="14502"/>
                </a:lnTo>
                <a:lnTo>
                  <a:pt x="4745" y="14502"/>
                </a:lnTo>
                <a:lnTo>
                  <a:pt x="4380" y="14819"/>
                </a:lnTo>
                <a:lnTo>
                  <a:pt x="4356" y="14746"/>
                </a:lnTo>
                <a:lnTo>
                  <a:pt x="4307" y="14697"/>
                </a:lnTo>
                <a:lnTo>
                  <a:pt x="4259" y="14673"/>
                </a:lnTo>
                <a:lnTo>
                  <a:pt x="4186" y="14648"/>
                </a:lnTo>
                <a:lnTo>
                  <a:pt x="4088" y="14648"/>
                </a:lnTo>
                <a:lnTo>
                  <a:pt x="3991" y="14600"/>
                </a:lnTo>
                <a:lnTo>
                  <a:pt x="3845" y="14502"/>
                </a:lnTo>
                <a:lnTo>
                  <a:pt x="3675" y="14356"/>
                </a:lnTo>
                <a:lnTo>
                  <a:pt x="3626" y="14332"/>
                </a:lnTo>
                <a:lnTo>
                  <a:pt x="3577" y="14308"/>
                </a:lnTo>
                <a:lnTo>
                  <a:pt x="3529" y="14283"/>
                </a:lnTo>
                <a:lnTo>
                  <a:pt x="3480" y="14259"/>
                </a:lnTo>
                <a:lnTo>
                  <a:pt x="3431" y="14259"/>
                </a:lnTo>
                <a:lnTo>
                  <a:pt x="3407" y="14283"/>
                </a:lnTo>
                <a:lnTo>
                  <a:pt x="3383" y="14405"/>
                </a:lnTo>
                <a:lnTo>
                  <a:pt x="3358" y="14478"/>
                </a:lnTo>
                <a:lnTo>
                  <a:pt x="3383" y="14551"/>
                </a:lnTo>
                <a:lnTo>
                  <a:pt x="3407" y="14624"/>
                </a:lnTo>
                <a:lnTo>
                  <a:pt x="3456" y="14697"/>
                </a:lnTo>
                <a:lnTo>
                  <a:pt x="3577" y="14819"/>
                </a:lnTo>
                <a:lnTo>
                  <a:pt x="3675" y="14916"/>
                </a:lnTo>
                <a:lnTo>
                  <a:pt x="3772" y="14989"/>
                </a:lnTo>
                <a:lnTo>
                  <a:pt x="3894" y="15038"/>
                </a:lnTo>
                <a:lnTo>
                  <a:pt x="4015" y="15086"/>
                </a:lnTo>
                <a:lnTo>
                  <a:pt x="3796" y="15208"/>
                </a:lnTo>
                <a:lnTo>
                  <a:pt x="3748" y="15159"/>
                </a:lnTo>
                <a:lnTo>
                  <a:pt x="3529" y="14989"/>
                </a:lnTo>
                <a:lnTo>
                  <a:pt x="3310" y="14819"/>
                </a:lnTo>
                <a:lnTo>
                  <a:pt x="2920" y="14429"/>
                </a:lnTo>
                <a:lnTo>
                  <a:pt x="2555" y="14064"/>
                </a:lnTo>
                <a:lnTo>
                  <a:pt x="2385" y="13845"/>
                </a:lnTo>
                <a:lnTo>
                  <a:pt x="2239" y="13626"/>
                </a:lnTo>
                <a:lnTo>
                  <a:pt x="2409" y="13456"/>
                </a:lnTo>
                <a:lnTo>
                  <a:pt x="2555" y="13237"/>
                </a:lnTo>
                <a:lnTo>
                  <a:pt x="2799" y="12848"/>
                </a:lnTo>
                <a:lnTo>
                  <a:pt x="3212" y="12312"/>
                </a:lnTo>
                <a:lnTo>
                  <a:pt x="3626" y="11801"/>
                </a:lnTo>
                <a:lnTo>
                  <a:pt x="3626" y="11777"/>
                </a:lnTo>
                <a:lnTo>
                  <a:pt x="3723" y="11704"/>
                </a:lnTo>
                <a:lnTo>
                  <a:pt x="3748" y="11607"/>
                </a:lnTo>
                <a:lnTo>
                  <a:pt x="3772" y="11558"/>
                </a:lnTo>
                <a:lnTo>
                  <a:pt x="3748" y="11485"/>
                </a:lnTo>
                <a:lnTo>
                  <a:pt x="3723" y="11436"/>
                </a:lnTo>
                <a:lnTo>
                  <a:pt x="3675" y="11388"/>
                </a:lnTo>
                <a:lnTo>
                  <a:pt x="3529" y="11266"/>
                </a:lnTo>
                <a:lnTo>
                  <a:pt x="3407" y="11096"/>
                </a:lnTo>
                <a:lnTo>
                  <a:pt x="3164" y="10779"/>
                </a:lnTo>
                <a:lnTo>
                  <a:pt x="3018" y="10536"/>
                </a:lnTo>
                <a:lnTo>
                  <a:pt x="3018" y="10463"/>
                </a:lnTo>
                <a:lnTo>
                  <a:pt x="2993" y="10366"/>
                </a:lnTo>
                <a:lnTo>
                  <a:pt x="2945" y="10293"/>
                </a:lnTo>
                <a:lnTo>
                  <a:pt x="2872" y="10244"/>
                </a:lnTo>
                <a:lnTo>
                  <a:pt x="2774" y="10220"/>
                </a:lnTo>
                <a:lnTo>
                  <a:pt x="1704" y="10122"/>
                </a:lnTo>
                <a:lnTo>
                  <a:pt x="1144" y="10074"/>
                </a:lnTo>
                <a:lnTo>
                  <a:pt x="876" y="10025"/>
                </a:lnTo>
                <a:lnTo>
                  <a:pt x="633" y="9952"/>
                </a:lnTo>
                <a:lnTo>
                  <a:pt x="633" y="9830"/>
                </a:lnTo>
                <a:lnTo>
                  <a:pt x="609" y="9709"/>
                </a:lnTo>
                <a:lnTo>
                  <a:pt x="584" y="9587"/>
                </a:lnTo>
                <a:lnTo>
                  <a:pt x="560" y="9441"/>
                </a:lnTo>
                <a:lnTo>
                  <a:pt x="536" y="9052"/>
                </a:lnTo>
                <a:lnTo>
                  <a:pt x="560" y="8638"/>
                </a:lnTo>
                <a:lnTo>
                  <a:pt x="584" y="8395"/>
                </a:lnTo>
                <a:lnTo>
                  <a:pt x="609" y="8127"/>
                </a:lnTo>
                <a:lnTo>
                  <a:pt x="633" y="7835"/>
                </a:lnTo>
                <a:lnTo>
                  <a:pt x="633" y="7689"/>
                </a:lnTo>
                <a:lnTo>
                  <a:pt x="609" y="7567"/>
                </a:lnTo>
                <a:lnTo>
                  <a:pt x="803" y="7519"/>
                </a:lnTo>
                <a:lnTo>
                  <a:pt x="1217" y="7421"/>
                </a:lnTo>
                <a:lnTo>
                  <a:pt x="1095" y="7592"/>
                </a:lnTo>
                <a:lnTo>
                  <a:pt x="998" y="7762"/>
                </a:lnTo>
                <a:lnTo>
                  <a:pt x="876" y="8103"/>
                </a:lnTo>
                <a:lnTo>
                  <a:pt x="876" y="8151"/>
                </a:lnTo>
                <a:lnTo>
                  <a:pt x="876" y="8224"/>
                </a:lnTo>
                <a:lnTo>
                  <a:pt x="901" y="8273"/>
                </a:lnTo>
                <a:lnTo>
                  <a:pt x="925" y="8297"/>
                </a:lnTo>
                <a:lnTo>
                  <a:pt x="1022" y="8370"/>
                </a:lnTo>
                <a:lnTo>
                  <a:pt x="1144" y="8370"/>
                </a:lnTo>
                <a:lnTo>
                  <a:pt x="1193" y="8346"/>
                </a:lnTo>
                <a:lnTo>
                  <a:pt x="1217" y="8297"/>
                </a:lnTo>
                <a:lnTo>
                  <a:pt x="1290" y="8224"/>
                </a:lnTo>
                <a:lnTo>
                  <a:pt x="1363" y="7981"/>
                </a:lnTo>
                <a:lnTo>
                  <a:pt x="1460" y="7738"/>
                </a:lnTo>
                <a:lnTo>
                  <a:pt x="1558" y="7543"/>
                </a:lnTo>
                <a:lnTo>
                  <a:pt x="1655" y="7348"/>
                </a:lnTo>
                <a:lnTo>
                  <a:pt x="1850" y="7348"/>
                </a:lnTo>
                <a:lnTo>
                  <a:pt x="1752" y="7519"/>
                </a:lnTo>
                <a:lnTo>
                  <a:pt x="1655" y="7689"/>
                </a:lnTo>
                <a:lnTo>
                  <a:pt x="1606" y="7884"/>
                </a:lnTo>
                <a:lnTo>
                  <a:pt x="1558" y="8054"/>
                </a:lnTo>
                <a:lnTo>
                  <a:pt x="1558" y="8127"/>
                </a:lnTo>
                <a:lnTo>
                  <a:pt x="1558" y="8176"/>
                </a:lnTo>
                <a:lnTo>
                  <a:pt x="1606" y="8224"/>
                </a:lnTo>
                <a:lnTo>
                  <a:pt x="1655" y="8273"/>
                </a:lnTo>
                <a:lnTo>
                  <a:pt x="1728" y="8322"/>
                </a:lnTo>
                <a:lnTo>
                  <a:pt x="1801" y="8297"/>
                </a:lnTo>
                <a:lnTo>
                  <a:pt x="1898" y="8249"/>
                </a:lnTo>
                <a:lnTo>
                  <a:pt x="1923" y="8200"/>
                </a:lnTo>
                <a:lnTo>
                  <a:pt x="1947" y="8151"/>
                </a:lnTo>
                <a:lnTo>
                  <a:pt x="1996" y="7908"/>
                </a:lnTo>
                <a:lnTo>
                  <a:pt x="2093" y="7689"/>
                </a:lnTo>
                <a:lnTo>
                  <a:pt x="2166" y="7519"/>
                </a:lnTo>
                <a:lnTo>
                  <a:pt x="2239" y="7324"/>
                </a:lnTo>
                <a:lnTo>
                  <a:pt x="2409" y="7324"/>
                </a:lnTo>
                <a:lnTo>
                  <a:pt x="2361" y="7494"/>
                </a:lnTo>
                <a:lnTo>
                  <a:pt x="2239" y="7762"/>
                </a:lnTo>
                <a:lnTo>
                  <a:pt x="2215" y="7908"/>
                </a:lnTo>
                <a:lnTo>
                  <a:pt x="2190" y="8054"/>
                </a:lnTo>
                <a:lnTo>
                  <a:pt x="2215" y="8127"/>
                </a:lnTo>
                <a:lnTo>
                  <a:pt x="2239" y="8176"/>
                </a:lnTo>
                <a:lnTo>
                  <a:pt x="2288" y="8200"/>
                </a:lnTo>
                <a:lnTo>
                  <a:pt x="2336" y="8224"/>
                </a:lnTo>
                <a:lnTo>
                  <a:pt x="2385" y="8249"/>
                </a:lnTo>
                <a:lnTo>
                  <a:pt x="2434" y="8224"/>
                </a:lnTo>
                <a:lnTo>
                  <a:pt x="2482" y="8200"/>
                </a:lnTo>
                <a:lnTo>
                  <a:pt x="2507" y="8151"/>
                </a:lnTo>
                <a:lnTo>
                  <a:pt x="2555" y="8030"/>
                </a:lnTo>
                <a:lnTo>
                  <a:pt x="2580" y="7908"/>
                </a:lnTo>
                <a:lnTo>
                  <a:pt x="2628" y="7665"/>
                </a:lnTo>
                <a:lnTo>
                  <a:pt x="2677" y="7494"/>
                </a:lnTo>
                <a:lnTo>
                  <a:pt x="2701" y="7300"/>
                </a:lnTo>
                <a:lnTo>
                  <a:pt x="2847" y="7276"/>
                </a:lnTo>
                <a:lnTo>
                  <a:pt x="2920" y="7251"/>
                </a:lnTo>
                <a:lnTo>
                  <a:pt x="2969" y="7203"/>
                </a:lnTo>
                <a:lnTo>
                  <a:pt x="2993" y="7154"/>
                </a:lnTo>
                <a:lnTo>
                  <a:pt x="2993" y="7081"/>
                </a:lnTo>
                <a:lnTo>
                  <a:pt x="3042" y="7008"/>
                </a:lnTo>
                <a:lnTo>
                  <a:pt x="3066" y="6935"/>
                </a:lnTo>
                <a:lnTo>
                  <a:pt x="3066" y="6765"/>
                </a:lnTo>
                <a:lnTo>
                  <a:pt x="3115" y="6594"/>
                </a:lnTo>
                <a:lnTo>
                  <a:pt x="3212" y="6278"/>
                </a:lnTo>
                <a:lnTo>
                  <a:pt x="3456" y="5670"/>
                </a:lnTo>
                <a:lnTo>
                  <a:pt x="3553" y="5597"/>
                </a:lnTo>
                <a:lnTo>
                  <a:pt x="3602" y="5475"/>
                </a:lnTo>
                <a:lnTo>
                  <a:pt x="3602" y="5426"/>
                </a:lnTo>
                <a:lnTo>
                  <a:pt x="3602" y="5353"/>
                </a:lnTo>
                <a:lnTo>
                  <a:pt x="3577" y="5305"/>
                </a:lnTo>
                <a:lnTo>
                  <a:pt x="3529" y="5232"/>
                </a:lnTo>
                <a:lnTo>
                  <a:pt x="3139" y="4842"/>
                </a:lnTo>
                <a:lnTo>
                  <a:pt x="2799" y="4429"/>
                </a:lnTo>
                <a:lnTo>
                  <a:pt x="2434" y="4015"/>
                </a:lnTo>
                <a:lnTo>
                  <a:pt x="2069" y="3626"/>
                </a:lnTo>
                <a:lnTo>
                  <a:pt x="2263" y="3480"/>
                </a:lnTo>
                <a:lnTo>
                  <a:pt x="2458" y="3285"/>
                </a:lnTo>
                <a:lnTo>
                  <a:pt x="2799" y="2871"/>
                </a:lnTo>
                <a:lnTo>
                  <a:pt x="2993" y="2677"/>
                </a:lnTo>
                <a:lnTo>
                  <a:pt x="3164" y="2482"/>
                </a:lnTo>
                <a:lnTo>
                  <a:pt x="3383" y="2336"/>
                </a:lnTo>
                <a:lnTo>
                  <a:pt x="3504" y="2287"/>
                </a:lnTo>
                <a:lnTo>
                  <a:pt x="3626" y="2239"/>
                </a:lnTo>
                <a:lnTo>
                  <a:pt x="3723" y="2190"/>
                </a:lnTo>
                <a:lnTo>
                  <a:pt x="3577" y="2287"/>
                </a:lnTo>
                <a:lnTo>
                  <a:pt x="3431" y="2409"/>
                </a:lnTo>
                <a:lnTo>
                  <a:pt x="3261" y="2579"/>
                </a:lnTo>
                <a:lnTo>
                  <a:pt x="3188" y="2677"/>
                </a:lnTo>
                <a:lnTo>
                  <a:pt x="3139" y="2750"/>
                </a:lnTo>
                <a:lnTo>
                  <a:pt x="3091" y="2847"/>
                </a:lnTo>
                <a:lnTo>
                  <a:pt x="3091" y="2944"/>
                </a:lnTo>
                <a:lnTo>
                  <a:pt x="3115" y="3017"/>
                </a:lnTo>
                <a:lnTo>
                  <a:pt x="3164" y="3066"/>
                </a:lnTo>
                <a:lnTo>
                  <a:pt x="3212" y="3115"/>
                </a:lnTo>
                <a:lnTo>
                  <a:pt x="3310" y="3090"/>
                </a:lnTo>
                <a:lnTo>
                  <a:pt x="3383" y="3066"/>
                </a:lnTo>
                <a:lnTo>
                  <a:pt x="3431" y="3017"/>
                </a:lnTo>
                <a:lnTo>
                  <a:pt x="3553" y="2871"/>
                </a:lnTo>
                <a:lnTo>
                  <a:pt x="3675" y="2701"/>
                </a:lnTo>
                <a:lnTo>
                  <a:pt x="3845" y="2555"/>
                </a:lnTo>
                <a:lnTo>
                  <a:pt x="4064" y="2433"/>
                </a:lnTo>
                <a:lnTo>
                  <a:pt x="4161" y="2482"/>
                </a:lnTo>
                <a:lnTo>
                  <a:pt x="4015" y="2579"/>
                </a:lnTo>
                <a:lnTo>
                  <a:pt x="3894" y="2677"/>
                </a:lnTo>
                <a:lnTo>
                  <a:pt x="3772" y="2798"/>
                </a:lnTo>
                <a:lnTo>
                  <a:pt x="3650" y="2944"/>
                </a:lnTo>
                <a:lnTo>
                  <a:pt x="3602" y="3017"/>
                </a:lnTo>
                <a:lnTo>
                  <a:pt x="3577" y="3115"/>
                </a:lnTo>
                <a:lnTo>
                  <a:pt x="3553" y="3188"/>
                </a:lnTo>
                <a:lnTo>
                  <a:pt x="3553" y="3285"/>
                </a:lnTo>
                <a:lnTo>
                  <a:pt x="3577" y="3334"/>
                </a:lnTo>
                <a:lnTo>
                  <a:pt x="3602" y="3358"/>
                </a:lnTo>
                <a:lnTo>
                  <a:pt x="3675" y="3407"/>
                </a:lnTo>
                <a:lnTo>
                  <a:pt x="3772" y="3407"/>
                </a:lnTo>
                <a:lnTo>
                  <a:pt x="3869" y="3358"/>
                </a:lnTo>
                <a:lnTo>
                  <a:pt x="3942" y="3261"/>
                </a:lnTo>
                <a:lnTo>
                  <a:pt x="3991" y="3139"/>
                </a:lnTo>
                <a:lnTo>
                  <a:pt x="4088" y="3017"/>
                </a:lnTo>
                <a:lnTo>
                  <a:pt x="4210" y="2920"/>
                </a:lnTo>
                <a:lnTo>
                  <a:pt x="4453" y="2677"/>
                </a:lnTo>
                <a:lnTo>
                  <a:pt x="4551" y="2774"/>
                </a:lnTo>
                <a:lnTo>
                  <a:pt x="4697" y="2871"/>
                </a:lnTo>
                <a:lnTo>
                  <a:pt x="4453" y="3017"/>
                </a:lnTo>
                <a:lnTo>
                  <a:pt x="4259" y="3139"/>
                </a:lnTo>
                <a:lnTo>
                  <a:pt x="4064" y="3285"/>
                </a:lnTo>
                <a:lnTo>
                  <a:pt x="3894" y="3455"/>
                </a:lnTo>
                <a:lnTo>
                  <a:pt x="3845" y="3553"/>
                </a:lnTo>
                <a:lnTo>
                  <a:pt x="3796" y="3650"/>
                </a:lnTo>
                <a:lnTo>
                  <a:pt x="3796" y="3747"/>
                </a:lnTo>
                <a:lnTo>
                  <a:pt x="3821" y="3869"/>
                </a:lnTo>
                <a:lnTo>
                  <a:pt x="3894" y="3918"/>
                </a:lnTo>
                <a:lnTo>
                  <a:pt x="3967" y="3942"/>
                </a:lnTo>
                <a:lnTo>
                  <a:pt x="4064" y="3918"/>
                </a:lnTo>
                <a:lnTo>
                  <a:pt x="4088" y="3893"/>
                </a:lnTo>
                <a:lnTo>
                  <a:pt x="4113" y="3869"/>
                </a:lnTo>
                <a:lnTo>
                  <a:pt x="4210" y="3723"/>
                </a:lnTo>
                <a:lnTo>
                  <a:pt x="4307" y="3577"/>
                </a:lnTo>
                <a:lnTo>
                  <a:pt x="4429" y="3480"/>
                </a:lnTo>
                <a:lnTo>
                  <a:pt x="4575" y="3382"/>
                </a:lnTo>
                <a:lnTo>
                  <a:pt x="4794" y="3236"/>
                </a:lnTo>
                <a:lnTo>
                  <a:pt x="5013" y="3090"/>
                </a:lnTo>
                <a:lnTo>
                  <a:pt x="5305" y="3285"/>
                </a:lnTo>
                <a:lnTo>
                  <a:pt x="4989" y="3504"/>
                </a:lnTo>
                <a:lnTo>
                  <a:pt x="4843" y="3601"/>
                </a:lnTo>
                <a:lnTo>
                  <a:pt x="4697" y="3723"/>
                </a:lnTo>
                <a:lnTo>
                  <a:pt x="4551" y="3869"/>
                </a:lnTo>
                <a:lnTo>
                  <a:pt x="4526" y="3942"/>
                </a:lnTo>
                <a:lnTo>
                  <a:pt x="4502" y="4015"/>
                </a:lnTo>
                <a:lnTo>
                  <a:pt x="4526" y="4064"/>
                </a:lnTo>
                <a:lnTo>
                  <a:pt x="4551" y="4112"/>
                </a:lnTo>
                <a:lnTo>
                  <a:pt x="4599" y="4137"/>
                </a:lnTo>
                <a:lnTo>
                  <a:pt x="4672" y="4137"/>
                </a:lnTo>
                <a:lnTo>
                  <a:pt x="4721" y="4112"/>
                </a:lnTo>
                <a:lnTo>
                  <a:pt x="4770" y="4064"/>
                </a:lnTo>
                <a:lnTo>
                  <a:pt x="4867" y="3966"/>
                </a:lnTo>
                <a:lnTo>
                  <a:pt x="5013" y="3845"/>
                </a:lnTo>
                <a:lnTo>
                  <a:pt x="5183" y="3723"/>
                </a:lnTo>
                <a:lnTo>
                  <a:pt x="5354" y="3601"/>
                </a:lnTo>
                <a:lnTo>
                  <a:pt x="5548" y="3455"/>
                </a:lnTo>
                <a:lnTo>
                  <a:pt x="5597" y="3504"/>
                </a:lnTo>
                <a:lnTo>
                  <a:pt x="5694" y="3528"/>
                </a:lnTo>
                <a:lnTo>
                  <a:pt x="5767" y="3528"/>
                </a:lnTo>
                <a:lnTo>
                  <a:pt x="5840" y="3480"/>
                </a:lnTo>
                <a:lnTo>
                  <a:pt x="5889" y="3407"/>
                </a:lnTo>
                <a:lnTo>
                  <a:pt x="6181" y="3285"/>
                </a:lnTo>
                <a:lnTo>
                  <a:pt x="6449" y="3188"/>
                </a:lnTo>
                <a:lnTo>
                  <a:pt x="6765" y="3090"/>
                </a:lnTo>
                <a:lnTo>
                  <a:pt x="7033" y="3017"/>
                </a:lnTo>
                <a:lnTo>
                  <a:pt x="7106" y="2993"/>
                </a:lnTo>
                <a:lnTo>
                  <a:pt x="7154" y="2969"/>
                </a:lnTo>
                <a:lnTo>
                  <a:pt x="7203" y="2896"/>
                </a:lnTo>
                <a:lnTo>
                  <a:pt x="7227" y="2847"/>
                </a:lnTo>
                <a:lnTo>
                  <a:pt x="7276" y="2701"/>
                </a:lnTo>
                <a:lnTo>
                  <a:pt x="7325" y="2531"/>
                </a:lnTo>
                <a:lnTo>
                  <a:pt x="7373" y="2190"/>
                </a:lnTo>
                <a:lnTo>
                  <a:pt x="7398" y="1509"/>
                </a:lnTo>
                <a:lnTo>
                  <a:pt x="7495" y="998"/>
                </a:lnTo>
                <a:lnTo>
                  <a:pt x="7519" y="730"/>
                </a:lnTo>
                <a:lnTo>
                  <a:pt x="7519" y="608"/>
                </a:lnTo>
                <a:lnTo>
                  <a:pt x="7519" y="487"/>
                </a:lnTo>
                <a:close/>
                <a:moveTo>
                  <a:pt x="8030" y="0"/>
                </a:moveTo>
                <a:lnTo>
                  <a:pt x="7641" y="49"/>
                </a:lnTo>
                <a:lnTo>
                  <a:pt x="7471" y="73"/>
                </a:lnTo>
                <a:lnTo>
                  <a:pt x="7300" y="122"/>
                </a:lnTo>
                <a:lnTo>
                  <a:pt x="7252" y="146"/>
                </a:lnTo>
                <a:lnTo>
                  <a:pt x="7203" y="195"/>
                </a:lnTo>
                <a:lnTo>
                  <a:pt x="7179" y="243"/>
                </a:lnTo>
                <a:lnTo>
                  <a:pt x="7179" y="292"/>
                </a:lnTo>
                <a:lnTo>
                  <a:pt x="7106" y="414"/>
                </a:lnTo>
                <a:lnTo>
                  <a:pt x="7033" y="535"/>
                </a:lnTo>
                <a:lnTo>
                  <a:pt x="6984" y="681"/>
                </a:lnTo>
                <a:lnTo>
                  <a:pt x="6960" y="827"/>
                </a:lnTo>
                <a:lnTo>
                  <a:pt x="6935" y="1168"/>
                </a:lnTo>
                <a:lnTo>
                  <a:pt x="6887" y="1436"/>
                </a:lnTo>
                <a:lnTo>
                  <a:pt x="6789" y="2020"/>
                </a:lnTo>
                <a:lnTo>
                  <a:pt x="6765" y="2312"/>
                </a:lnTo>
                <a:lnTo>
                  <a:pt x="6765" y="2604"/>
                </a:lnTo>
                <a:lnTo>
                  <a:pt x="6497" y="2701"/>
                </a:lnTo>
                <a:lnTo>
                  <a:pt x="6230" y="2798"/>
                </a:lnTo>
                <a:lnTo>
                  <a:pt x="5719" y="3042"/>
                </a:lnTo>
                <a:lnTo>
                  <a:pt x="4770" y="2385"/>
                </a:lnTo>
                <a:lnTo>
                  <a:pt x="4551" y="2214"/>
                </a:lnTo>
                <a:lnTo>
                  <a:pt x="4283" y="2020"/>
                </a:lnTo>
                <a:lnTo>
                  <a:pt x="4113" y="1922"/>
                </a:lnTo>
                <a:lnTo>
                  <a:pt x="3967" y="1874"/>
                </a:lnTo>
                <a:lnTo>
                  <a:pt x="3845" y="1825"/>
                </a:lnTo>
                <a:lnTo>
                  <a:pt x="3699" y="1825"/>
                </a:lnTo>
                <a:lnTo>
                  <a:pt x="3626" y="1776"/>
                </a:lnTo>
                <a:lnTo>
                  <a:pt x="3553" y="1776"/>
                </a:lnTo>
                <a:lnTo>
                  <a:pt x="3504" y="1801"/>
                </a:lnTo>
                <a:lnTo>
                  <a:pt x="3358" y="1849"/>
                </a:lnTo>
                <a:lnTo>
                  <a:pt x="3237" y="1898"/>
                </a:lnTo>
                <a:lnTo>
                  <a:pt x="2993" y="2068"/>
                </a:lnTo>
                <a:lnTo>
                  <a:pt x="2774" y="2287"/>
                </a:lnTo>
                <a:lnTo>
                  <a:pt x="2580" y="2506"/>
                </a:lnTo>
                <a:lnTo>
                  <a:pt x="2117" y="2969"/>
                </a:lnTo>
                <a:lnTo>
                  <a:pt x="1923" y="3212"/>
                </a:lnTo>
                <a:lnTo>
                  <a:pt x="1728" y="3455"/>
                </a:lnTo>
                <a:lnTo>
                  <a:pt x="1655" y="3504"/>
                </a:lnTo>
                <a:lnTo>
                  <a:pt x="1606" y="3553"/>
                </a:lnTo>
                <a:lnTo>
                  <a:pt x="1582" y="3601"/>
                </a:lnTo>
                <a:lnTo>
                  <a:pt x="1606" y="3699"/>
                </a:lnTo>
                <a:lnTo>
                  <a:pt x="1728" y="3942"/>
                </a:lnTo>
                <a:lnTo>
                  <a:pt x="1898" y="4161"/>
                </a:lnTo>
                <a:lnTo>
                  <a:pt x="2263" y="4599"/>
                </a:lnTo>
                <a:lnTo>
                  <a:pt x="2628" y="5110"/>
                </a:lnTo>
                <a:lnTo>
                  <a:pt x="2847" y="5329"/>
                </a:lnTo>
                <a:lnTo>
                  <a:pt x="3066" y="5548"/>
                </a:lnTo>
                <a:lnTo>
                  <a:pt x="2969" y="5670"/>
                </a:lnTo>
                <a:lnTo>
                  <a:pt x="2920" y="5791"/>
                </a:lnTo>
                <a:lnTo>
                  <a:pt x="2799" y="6035"/>
                </a:lnTo>
                <a:lnTo>
                  <a:pt x="2653" y="6400"/>
                </a:lnTo>
                <a:lnTo>
                  <a:pt x="2604" y="6594"/>
                </a:lnTo>
                <a:lnTo>
                  <a:pt x="2580" y="6813"/>
                </a:lnTo>
                <a:lnTo>
                  <a:pt x="2288" y="6813"/>
                </a:lnTo>
                <a:lnTo>
                  <a:pt x="1971" y="6838"/>
                </a:lnTo>
                <a:lnTo>
                  <a:pt x="1387" y="6935"/>
                </a:lnTo>
                <a:lnTo>
                  <a:pt x="1144" y="6984"/>
                </a:lnTo>
                <a:lnTo>
                  <a:pt x="828" y="7057"/>
                </a:lnTo>
                <a:lnTo>
                  <a:pt x="682" y="7105"/>
                </a:lnTo>
                <a:lnTo>
                  <a:pt x="536" y="7178"/>
                </a:lnTo>
                <a:lnTo>
                  <a:pt x="438" y="7251"/>
                </a:lnTo>
                <a:lnTo>
                  <a:pt x="365" y="7348"/>
                </a:lnTo>
                <a:lnTo>
                  <a:pt x="292" y="7373"/>
                </a:lnTo>
                <a:lnTo>
                  <a:pt x="244" y="7397"/>
                </a:lnTo>
                <a:lnTo>
                  <a:pt x="195" y="7446"/>
                </a:lnTo>
                <a:lnTo>
                  <a:pt x="171" y="7494"/>
                </a:lnTo>
                <a:lnTo>
                  <a:pt x="122" y="7640"/>
                </a:lnTo>
                <a:lnTo>
                  <a:pt x="98" y="7932"/>
                </a:lnTo>
                <a:lnTo>
                  <a:pt x="25" y="8857"/>
                </a:lnTo>
                <a:lnTo>
                  <a:pt x="0" y="9149"/>
                </a:lnTo>
                <a:lnTo>
                  <a:pt x="25" y="9514"/>
                </a:lnTo>
                <a:lnTo>
                  <a:pt x="49" y="9709"/>
                </a:lnTo>
                <a:lnTo>
                  <a:pt x="98" y="9879"/>
                </a:lnTo>
                <a:lnTo>
                  <a:pt x="171" y="10001"/>
                </a:lnTo>
                <a:lnTo>
                  <a:pt x="219" y="10049"/>
                </a:lnTo>
                <a:lnTo>
                  <a:pt x="268" y="10098"/>
                </a:lnTo>
                <a:lnTo>
                  <a:pt x="268" y="10171"/>
                </a:lnTo>
                <a:lnTo>
                  <a:pt x="292" y="10220"/>
                </a:lnTo>
                <a:lnTo>
                  <a:pt x="317" y="10268"/>
                </a:lnTo>
                <a:lnTo>
                  <a:pt x="390" y="10317"/>
                </a:lnTo>
                <a:lnTo>
                  <a:pt x="633" y="10414"/>
                </a:lnTo>
                <a:lnTo>
                  <a:pt x="925" y="10487"/>
                </a:lnTo>
                <a:lnTo>
                  <a:pt x="1193" y="10560"/>
                </a:lnTo>
                <a:lnTo>
                  <a:pt x="1485" y="10609"/>
                </a:lnTo>
                <a:lnTo>
                  <a:pt x="2069" y="10658"/>
                </a:lnTo>
                <a:lnTo>
                  <a:pt x="2653" y="10706"/>
                </a:lnTo>
                <a:lnTo>
                  <a:pt x="2750" y="10877"/>
                </a:lnTo>
                <a:lnTo>
                  <a:pt x="2823" y="11047"/>
                </a:lnTo>
                <a:lnTo>
                  <a:pt x="3018" y="11363"/>
                </a:lnTo>
                <a:lnTo>
                  <a:pt x="3261" y="11655"/>
                </a:lnTo>
                <a:lnTo>
                  <a:pt x="3066" y="11850"/>
                </a:lnTo>
                <a:lnTo>
                  <a:pt x="2872" y="12045"/>
                </a:lnTo>
                <a:lnTo>
                  <a:pt x="2507" y="12483"/>
                </a:lnTo>
                <a:lnTo>
                  <a:pt x="2117" y="12994"/>
                </a:lnTo>
                <a:lnTo>
                  <a:pt x="1947" y="13213"/>
                </a:lnTo>
                <a:lnTo>
                  <a:pt x="1874" y="13334"/>
                </a:lnTo>
                <a:lnTo>
                  <a:pt x="1825" y="13456"/>
                </a:lnTo>
                <a:lnTo>
                  <a:pt x="1825" y="13553"/>
                </a:lnTo>
                <a:lnTo>
                  <a:pt x="1850" y="13626"/>
                </a:lnTo>
                <a:lnTo>
                  <a:pt x="1850" y="13748"/>
                </a:lnTo>
                <a:lnTo>
                  <a:pt x="1874" y="13894"/>
                </a:lnTo>
                <a:lnTo>
                  <a:pt x="1947" y="14016"/>
                </a:lnTo>
                <a:lnTo>
                  <a:pt x="2020" y="14162"/>
                </a:lnTo>
                <a:lnTo>
                  <a:pt x="2215" y="14381"/>
                </a:lnTo>
                <a:lnTo>
                  <a:pt x="2385" y="14600"/>
                </a:lnTo>
                <a:lnTo>
                  <a:pt x="2653" y="14867"/>
                </a:lnTo>
                <a:lnTo>
                  <a:pt x="2920" y="15135"/>
                </a:lnTo>
                <a:lnTo>
                  <a:pt x="3188" y="15378"/>
                </a:lnTo>
                <a:lnTo>
                  <a:pt x="3504" y="15597"/>
                </a:lnTo>
                <a:lnTo>
                  <a:pt x="3553" y="15646"/>
                </a:lnTo>
                <a:lnTo>
                  <a:pt x="3675" y="15646"/>
                </a:lnTo>
                <a:lnTo>
                  <a:pt x="3723" y="15621"/>
                </a:lnTo>
                <a:lnTo>
                  <a:pt x="3845" y="15646"/>
                </a:lnTo>
                <a:lnTo>
                  <a:pt x="3967" y="15621"/>
                </a:lnTo>
                <a:lnTo>
                  <a:pt x="4113" y="15573"/>
                </a:lnTo>
                <a:lnTo>
                  <a:pt x="4234" y="15524"/>
                </a:lnTo>
                <a:lnTo>
                  <a:pt x="4478" y="15378"/>
                </a:lnTo>
                <a:lnTo>
                  <a:pt x="4697" y="15232"/>
                </a:lnTo>
                <a:lnTo>
                  <a:pt x="4964" y="14989"/>
                </a:lnTo>
                <a:lnTo>
                  <a:pt x="5232" y="14746"/>
                </a:lnTo>
                <a:lnTo>
                  <a:pt x="5743" y="14210"/>
                </a:lnTo>
                <a:lnTo>
                  <a:pt x="5865" y="14308"/>
                </a:lnTo>
                <a:lnTo>
                  <a:pt x="5986" y="14381"/>
                </a:lnTo>
                <a:lnTo>
                  <a:pt x="6254" y="14502"/>
                </a:lnTo>
                <a:lnTo>
                  <a:pt x="6595" y="14648"/>
                </a:lnTo>
                <a:lnTo>
                  <a:pt x="6789" y="14697"/>
                </a:lnTo>
                <a:lnTo>
                  <a:pt x="6887" y="14721"/>
                </a:lnTo>
                <a:lnTo>
                  <a:pt x="6984" y="14721"/>
                </a:lnTo>
                <a:lnTo>
                  <a:pt x="7033" y="14940"/>
                </a:lnTo>
                <a:lnTo>
                  <a:pt x="7081" y="15135"/>
                </a:lnTo>
                <a:lnTo>
                  <a:pt x="7154" y="15573"/>
                </a:lnTo>
                <a:lnTo>
                  <a:pt x="7203" y="16035"/>
                </a:lnTo>
                <a:lnTo>
                  <a:pt x="7203" y="16278"/>
                </a:lnTo>
                <a:lnTo>
                  <a:pt x="7203" y="16546"/>
                </a:lnTo>
                <a:lnTo>
                  <a:pt x="7227" y="16692"/>
                </a:lnTo>
                <a:lnTo>
                  <a:pt x="7252" y="16814"/>
                </a:lnTo>
                <a:lnTo>
                  <a:pt x="7325" y="16911"/>
                </a:lnTo>
                <a:lnTo>
                  <a:pt x="7398" y="16984"/>
                </a:lnTo>
                <a:lnTo>
                  <a:pt x="7422" y="17008"/>
                </a:lnTo>
                <a:lnTo>
                  <a:pt x="7471" y="17057"/>
                </a:lnTo>
                <a:lnTo>
                  <a:pt x="7568" y="17130"/>
                </a:lnTo>
                <a:lnTo>
                  <a:pt x="7690" y="17179"/>
                </a:lnTo>
                <a:lnTo>
                  <a:pt x="7811" y="17203"/>
                </a:lnTo>
                <a:lnTo>
                  <a:pt x="7957" y="17227"/>
                </a:lnTo>
                <a:lnTo>
                  <a:pt x="8249" y="17227"/>
                </a:lnTo>
                <a:lnTo>
                  <a:pt x="8492" y="17203"/>
                </a:lnTo>
                <a:lnTo>
                  <a:pt x="9198" y="17179"/>
                </a:lnTo>
                <a:lnTo>
                  <a:pt x="9904" y="17154"/>
                </a:lnTo>
                <a:lnTo>
                  <a:pt x="10001" y="17130"/>
                </a:lnTo>
                <a:lnTo>
                  <a:pt x="10098" y="17081"/>
                </a:lnTo>
                <a:lnTo>
                  <a:pt x="10147" y="16984"/>
                </a:lnTo>
                <a:lnTo>
                  <a:pt x="10147" y="16887"/>
                </a:lnTo>
                <a:lnTo>
                  <a:pt x="10171" y="16862"/>
                </a:lnTo>
                <a:lnTo>
                  <a:pt x="10269" y="16741"/>
                </a:lnTo>
                <a:lnTo>
                  <a:pt x="10317" y="16619"/>
                </a:lnTo>
                <a:lnTo>
                  <a:pt x="10366" y="16473"/>
                </a:lnTo>
                <a:lnTo>
                  <a:pt x="10390" y="16327"/>
                </a:lnTo>
                <a:lnTo>
                  <a:pt x="10463" y="15719"/>
                </a:lnTo>
                <a:lnTo>
                  <a:pt x="10561" y="15159"/>
                </a:lnTo>
                <a:lnTo>
                  <a:pt x="10561" y="14892"/>
                </a:lnTo>
                <a:lnTo>
                  <a:pt x="10561" y="14600"/>
                </a:lnTo>
                <a:lnTo>
                  <a:pt x="10707" y="14624"/>
                </a:lnTo>
                <a:lnTo>
                  <a:pt x="10877" y="14600"/>
                </a:lnTo>
                <a:lnTo>
                  <a:pt x="11169" y="14527"/>
                </a:lnTo>
                <a:lnTo>
                  <a:pt x="11291" y="14502"/>
                </a:lnTo>
                <a:lnTo>
                  <a:pt x="11437" y="14429"/>
                </a:lnTo>
                <a:lnTo>
                  <a:pt x="11583" y="14356"/>
                </a:lnTo>
                <a:lnTo>
                  <a:pt x="11680" y="14235"/>
                </a:lnTo>
                <a:lnTo>
                  <a:pt x="11826" y="14405"/>
                </a:lnTo>
                <a:lnTo>
                  <a:pt x="11996" y="14527"/>
                </a:lnTo>
                <a:lnTo>
                  <a:pt x="12313" y="14770"/>
                </a:lnTo>
                <a:lnTo>
                  <a:pt x="12897" y="15208"/>
                </a:lnTo>
                <a:lnTo>
                  <a:pt x="13505" y="15621"/>
                </a:lnTo>
                <a:lnTo>
                  <a:pt x="13578" y="15646"/>
                </a:lnTo>
                <a:lnTo>
                  <a:pt x="13651" y="15670"/>
                </a:lnTo>
                <a:lnTo>
                  <a:pt x="13724" y="15646"/>
                </a:lnTo>
                <a:lnTo>
                  <a:pt x="13797" y="15621"/>
                </a:lnTo>
                <a:lnTo>
                  <a:pt x="13846" y="15597"/>
                </a:lnTo>
                <a:lnTo>
                  <a:pt x="13870" y="15524"/>
                </a:lnTo>
                <a:lnTo>
                  <a:pt x="13919" y="15476"/>
                </a:lnTo>
                <a:lnTo>
                  <a:pt x="13919" y="15403"/>
                </a:lnTo>
                <a:lnTo>
                  <a:pt x="14138" y="15232"/>
                </a:lnTo>
                <a:lnTo>
                  <a:pt x="14332" y="15038"/>
                </a:lnTo>
                <a:lnTo>
                  <a:pt x="14722" y="14624"/>
                </a:lnTo>
                <a:lnTo>
                  <a:pt x="15208" y="14162"/>
                </a:lnTo>
                <a:lnTo>
                  <a:pt x="15427" y="13894"/>
                </a:lnTo>
                <a:lnTo>
                  <a:pt x="15622" y="13651"/>
                </a:lnTo>
                <a:lnTo>
                  <a:pt x="15671" y="13553"/>
                </a:lnTo>
                <a:lnTo>
                  <a:pt x="15671" y="13480"/>
                </a:lnTo>
                <a:lnTo>
                  <a:pt x="15695" y="13383"/>
                </a:lnTo>
                <a:lnTo>
                  <a:pt x="15671" y="13261"/>
                </a:lnTo>
                <a:lnTo>
                  <a:pt x="15500" y="12969"/>
                </a:lnTo>
                <a:lnTo>
                  <a:pt x="15330" y="12702"/>
                </a:lnTo>
                <a:lnTo>
                  <a:pt x="14941" y="12191"/>
                </a:lnTo>
                <a:lnTo>
                  <a:pt x="14795" y="11996"/>
                </a:lnTo>
                <a:lnTo>
                  <a:pt x="14649" y="11801"/>
                </a:lnTo>
                <a:lnTo>
                  <a:pt x="14454" y="11655"/>
                </a:lnTo>
                <a:lnTo>
                  <a:pt x="14259" y="11509"/>
                </a:lnTo>
                <a:lnTo>
                  <a:pt x="14430" y="11266"/>
                </a:lnTo>
                <a:lnTo>
                  <a:pt x="14576" y="10998"/>
                </a:lnTo>
                <a:lnTo>
                  <a:pt x="14673" y="10706"/>
                </a:lnTo>
                <a:lnTo>
                  <a:pt x="14722" y="10414"/>
                </a:lnTo>
                <a:lnTo>
                  <a:pt x="14843" y="10463"/>
                </a:lnTo>
                <a:lnTo>
                  <a:pt x="14965" y="10463"/>
                </a:lnTo>
                <a:lnTo>
                  <a:pt x="15257" y="10487"/>
                </a:lnTo>
                <a:lnTo>
                  <a:pt x="15768" y="10439"/>
                </a:lnTo>
                <a:lnTo>
                  <a:pt x="16352" y="10414"/>
                </a:lnTo>
                <a:lnTo>
                  <a:pt x="16619" y="10390"/>
                </a:lnTo>
                <a:lnTo>
                  <a:pt x="16911" y="10366"/>
                </a:lnTo>
                <a:lnTo>
                  <a:pt x="16984" y="10341"/>
                </a:lnTo>
                <a:lnTo>
                  <a:pt x="17057" y="10293"/>
                </a:lnTo>
                <a:lnTo>
                  <a:pt x="17082" y="10220"/>
                </a:lnTo>
                <a:lnTo>
                  <a:pt x="17106" y="10171"/>
                </a:lnTo>
                <a:lnTo>
                  <a:pt x="17179" y="10122"/>
                </a:lnTo>
                <a:lnTo>
                  <a:pt x="17252" y="10074"/>
                </a:lnTo>
                <a:lnTo>
                  <a:pt x="17301" y="10001"/>
                </a:lnTo>
                <a:lnTo>
                  <a:pt x="17301" y="9928"/>
                </a:lnTo>
                <a:lnTo>
                  <a:pt x="17301" y="8784"/>
                </a:lnTo>
                <a:lnTo>
                  <a:pt x="17301" y="8224"/>
                </a:lnTo>
                <a:lnTo>
                  <a:pt x="17252" y="7665"/>
                </a:lnTo>
                <a:lnTo>
                  <a:pt x="17228" y="7567"/>
                </a:lnTo>
                <a:lnTo>
                  <a:pt x="17155" y="7519"/>
                </a:lnTo>
                <a:lnTo>
                  <a:pt x="17082" y="7470"/>
                </a:lnTo>
                <a:lnTo>
                  <a:pt x="17009" y="7446"/>
                </a:lnTo>
                <a:lnTo>
                  <a:pt x="16960" y="7300"/>
                </a:lnTo>
                <a:lnTo>
                  <a:pt x="16863" y="7203"/>
                </a:lnTo>
                <a:lnTo>
                  <a:pt x="16741" y="7130"/>
                </a:lnTo>
                <a:lnTo>
                  <a:pt x="16619" y="7057"/>
                </a:lnTo>
                <a:lnTo>
                  <a:pt x="16473" y="7008"/>
                </a:lnTo>
                <a:lnTo>
                  <a:pt x="16303" y="6984"/>
                </a:lnTo>
                <a:lnTo>
                  <a:pt x="16035" y="6935"/>
                </a:lnTo>
                <a:lnTo>
                  <a:pt x="15427" y="6862"/>
                </a:lnTo>
                <a:lnTo>
                  <a:pt x="15087" y="6838"/>
                </a:lnTo>
                <a:lnTo>
                  <a:pt x="14795" y="6838"/>
                </a:lnTo>
                <a:lnTo>
                  <a:pt x="14770" y="6667"/>
                </a:lnTo>
                <a:lnTo>
                  <a:pt x="14770" y="6521"/>
                </a:lnTo>
                <a:lnTo>
                  <a:pt x="14697" y="6181"/>
                </a:lnTo>
                <a:lnTo>
                  <a:pt x="14673" y="6010"/>
                </a:lnTo>
                <a:lnTo>
                  <a:pt x="14600" y="5816"/>
                </a:lnTo>
                <a:lnTo>
                  <a:pt x="14527" y="5621"/>
                </a:lnTo>
                <a:lnTo>
                  <a:pt x="14430" y="5451"/>
                </a:lnTo>
                <a:lnTo>
                  <a:pt x="14576" y="5256"/>
                </a:lnTo>
                <a:lnTo>
                  <a:pt x="14697" y="5086"/>
                </a:lnTo>
                <a:lnTo>
                  <a:pt x="15111" y="4477"/>
                </a:lnTo>
                <a:lnTo>
                  <a:pt x="15354" y="4185"/>
                </a:lnTo>
                <a:lnTo>
                  <a:pt x="15598" y="3893"/>
                </a:lnTo>
                <a:lnTo>
                  <a:pt x="15646" y="3845"/>
                </a:lnTo>
                <a:lnTo>
                  <a:pt x="15671" y="3796"/>
                </a:lnTo>
                <a:lnTo>
                  <a:pt x="15671" y="3723"/>
                </a:lnTo>
                <a:lnTo>
                  <a:pt x="15671" y="3650"/>
                </a:lnTo>
                <a:lnTo>
                  <a:pt x="15646" y="3601"/>
                </a:lnTo>
                <a:lnTo>
                  <a:pt x="15646" y="3528"/>
                </a:lnTo>
                <a:lnTo>
                  <a:pt x="15646" y="3431"/>
                </a:lnTo>
                <a:lnTo>
                  <a:pt x="15622" y="3382"/>
                </a:lnTo>
                <a:lnTo>
                  <a:pt x="15549" y="3236"/>
                </a:lnTo>
                <a:lnTo>
                  <a:pt x="15354" y="2993"/>
                </a:lnTo>
                <a:lnTo>
                  <a:pt x="15062" y="2677"/>
                </a:lnTo>
                <a:lnTo>
                  <a:pt x="14746" y="2385"/>
                </a:lnTo>
                <a:lnTo>
                  <a:pt x="14503" y="2190"/>
                </a:lnTo>
                <a:lnTo>
                  <a:pt x="14235" y="1971"/>
                </a:lnTo>
                <a:lnTo>
                  <a:pt x="14065" y="1874"/>
                </a:lnTo>
                <a:lnTo>
                  <a:pt x="13919" y="1825"/>
                </a:lnTo>
                <a:lnTo>
                  <a:pt x="13748" y="1801"/>
                </a:lnTo>
                <a:lnTo>
                  <a:pt x="13554" y="1801"/>
                </a:lnTo>
                <a:lnTo>
                  <a:pt x="13481" y="1825"/>
                </a:lnTo>
                <a:lnTo>
                  <a:pt x="13189" y="1971"/>
                </a:lnTo>
                <a:lnTo>
                  <a:pt x="12921" y="2117"/>
                </a:lnTo>
                <a:lnTo>
                  <a:pt x="12653" y="2312"/>
                </a:lnTo>
                <a:lnTo>
                  <a:pt x="12410" y="2506"/>
                </a:lnTo>
                <a:lnTo>
                  <a:pt x="12094" y="2725"/>
                </a:lnTo>
                <a:lnTo>
                  <a:pt x="11923" y="2847"/>
                </a:lnTo>
                <a:lnTo>
                  <a:pt x="11777" y="2993"/>
                </a:lnTo>
                <a:lnTo>
                  <a:pt x="11558" y="2847"/>
                </a:lnTo>
                <a:lnTo>
                  <a:pt x="11291" y="2750"/>
                </a:lnTo>
                <a:lnTo>
                  <a:pt x="11023" y="2652"/>
                </a:lnTo>
                <a:lnTo>
                  <a:pt x="10755" y="2628"/>
                </a:lnTo>
                <a:lnTo>
                  <a:pt x="10755" y="2604"/>
                </a:lnTo>
                <a:lnTo>
                  <a:pt x="10682" y="2458"/>
                </a:lnTo>
                <a:lnTo>
                  <a:pt x="10634" y="2287"/>
                </a:lnTo>
                <a:lnTo>
                  <a:pt x="10561" y="1922"/>
                </a:lnTo>
                <a:lnTo>
                  <a:pt x="10585" y="1922"/>
                </a:lnTo>
                <a:lnTo>
                  <a:pt x="10609" y="1874"/>
                </a:lnTo>
                <a:lnTo>
                  <a:pt x="10609" y="1825"/>
                </a:lnTo>
                <a:lnTo>
                  <a:pt x="10585" y="1752"/>
                </a:lnTo>
                <a:lnTo>
                  <a:pt x="10536" y="1703"/>
                </a:lnTo>
                <a:lnTo>
                  <a:pt x="10463" y="1095"/>
                </a:lnTo>
                <a:lnTo>
                  <a:pt x="10439" y="779"/>
                </a:lnTo>
                <a:lnTo>
                  <a:pt x="10366" y="487"/>
                </a:lnTo>
                <a:lnTo>
                  <a:pt x="10390" y="438"/>
                </a:lnTo>
                <a:lnTo>
                  <a:pt x="10415" y="389"/>
                </a:lnTo>
                <a:lnTo>
                  <a:pt x="10439" y="316"/>
                </a:lnTo>
                <a:lnTo>
                  <a:pt x="10415" y="268"/>
                </a:lnTo>
                <a:lnTo>
                  <a:pt x="10390" y="195"/>
                </a:lnTo>
                <a:lnTo>
                  <a:pt x="10342" y="146"/>
                </a:lnTo>
                <a:lnTo>
                  <a:pt x="10293" y="122"/>
                </a:lnTo>
                <a:lnTo>
                  <a:pt x="10196" y="97"/>
                </a:lnTo>
                <a:lnTo>
                  <a:pt x="9855" y="73"/>
                </a:lnTo>
                <a:lnTo>
                  <a:pt x="9490" y="49"/>
                </a:lnTo>
                <a:lnTo>
                  <a:pt x="8760" y="49"/>
                </a:lnTo>
                <a:lnTo>
                  <a:pt x="8395" y="24"/>
                </a:lnTo>
                <a:lnTo>
                  <a:pt x="8030" y="0"/>
                </a:lnTo>
                <a:close/>
              </a:path>
            </a:pathLst>
          </a:custGeom>
          <a:solidFill>
            <a:srgbClr val="FFFFFF"/>
          </a:solidFill>
          <a:ln>
            <a:solidFill>
              <a:srgbClr val="00B0F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 name="Shape 334"/>
          <p:cNvSpPr/>
          <p:nvPr/>
        </p:nvSpPr>
        <p:spPr>
          <a:xfrm>
            <a:off x="1000100" y="2786064"/>
            <a:ext cx="285752" cy="214314"/>
          </a:xfrm>
          <a:custGeom>
            <a:avLst/>
            <a:gdLst/>
            <a:ahLst/>
            <a:cxnLst/>
            <a:rect l="0" t="0" r="0" b="0"/>
            <a:pathLst>
              <a:path w="17301" h="17228" extrusionOk="0">
                <a:moveTo>
                  <a:pt x="9295" y="4842"/>
                </a:moveTo>
                <a:lnTo>
                  <a:pt x="9514" y="4891"/>
                </a:lnTo>
                <a:lnTo>
                  <a:pt x="9758" y="4964"/>
                </a:lnTo>
                <a:lnTo>
                  <a:pt x="9539" y="5256"/>
                </a:lnTo>
                <a:lnTo>
                  <a:pt x="9368" y="5548"/>
                </a:lnTo>
                <a:lnTo>
                  <a:pt x="9198" y="5499"/>
                </a:lnTo>
                <a:lnTo>
                  <a:pt x="9174" y="5426"/>
                </a:lnTo>
                <a:lnTo>
                  <a:pt x="9271" y="4940"/>
                </a:lnTo>
                <a:lnTo>
                  <a:pt x="9295" y="4842"/>
                </a:lnTo>
                <a:close/>
                <a:moveTo>
                  <a:pt x="8784" y="4769"/>
                </a:moveTo>
                <a:lnTo>
                  <a:pt x="8882" y="4794"/>
                </a:lnTo>
                <a:lnTo>
                  <a:pt x="8857" y="4891"/>
                </a:lnTo>
                <a:lnTo>
                  <a:pt x="8784" y="5159"/>
                </a:lnTo>
                <a:lnTo>
                  <a:pt x="8736" y="5426"/>
                </a:lnTo>
                <a:lnTo>
                  <a:pt x="8468" y="5426"/>
                </a:lnTo>
                <a:lnTo>
                  <a:pt x="8468" y="5329"/>
                </a:lnTo>
                <a:lnTo>
                  <a:pt x="8419" y="5134"/>
                </a:lnTo>
                <a:lnTo>
                  <a:pt x="8346" y="4964"/>
                </a:lnTo>
                <a:lnTo>
                  <a:pt x="8322" y="4915"/>
                </a:lnTo>
                <a:lnTo>
                  <a:pt x="8249" y="4915"/>
                </a:lnTo>
                <a:lnTo>
                  <a:pt x="8225" y="4940"/>
                </a:lnTo>
                <a:lnTo>
                  <a:pt x="8200" y="4988"/>
                </a:lnTo>
                <a:lnTo>
                  <a:pt x="8200" y="5183"/>
                </a:lnTo>
                <a:lnTo>
                  <a:pt x="8176" y="5378"/>
                </a:lnTo>
                <a:lnTo>
                  <a:pt x="8176" y="5451"/>
                </a:lnTo>
                <a:lnTo>
                  <a:pt x="7957" y="5499"/>
                </a:lnTo>
                <a:lnTo>
                  <a:pt x="7738" y="5597"/>
                </a:lnTo>
                <a:lnTo>
                  <a:pt x="7714" y="5548"/>
                </a:lnTo>
                <a:lnTo>
                  <a:pt x="7641" y="5378"/>
                </a:lnTo>
                <a:lnTo>
                  <a:pt x="7568" y="5207"/>
                </a:lnTo>
                <a:lnTo>
                  <a:pt x="7471" y="5110"/>
                </a:lnTo>
                <a:lnTo>
                  <a:pt x="7373" y="5013"/>
                </a:lnTo>
                <a:lnTo>
                  <a:pt x="7349" y="4988"/>
                </a:lnTo>
                <a:lnTo>
                  <a:pt x="7568" y="4891"/>
                </a:lnTo>
                <a:lnTo>
                  <a:pt x="7641" y="4964"/>
                </a:lnTo>
                <a:lnTo>
                  <a:pt x="7738" y="5013"/>
                </a:lnTo>
                <a:lnTo>
                  <a:pt x="7836" y="5037"/>
                </a:lnTo>
                <a:lnTo>
                  <a:pt x="7933" y="5013"/>
                </a:lnTo>
                <a:lnTo>
                  <a:pt x="8127" y="4915"/>
                </a:lnTo>
                <a:lnTo>
                  <a:pt x="8298" y="4842"/>
                </a:lnTo>
                <a:lnTo>
                  <a:pt x="8492" y="4818"/>
                </a:lnTo>
                <a:lnTo>
                  <a:pt x="8663" y="4794"/>
                </a:lnTo>
                <a:lnTo>
                  <a:pt x="8711" y="4794"/>
                </a:lnTo>
                <a:lnTo>
                  <a:pt x="8784" y="4769"/>
                </a:lnTo>
                <a:close/>
                <a:moveTo>
                  <a:pt x="9879" y="5013"/>
                </a:moveTo>
                <a:lnTo>
                  <a:pt x="10147" y="5159"/>
                </a:lnTo>
                <a:lnTo>
                  <a:pt x="10415" y="5305"/>
                </a:lnTo>
                <a:lnTo>
                  <a:pt x="10196" y="5524"/>
                </a:lnTo>
                <a:lnTo>
                  <a:pt x="9977" y="5743"/>
                </a:lnTo>
                <a:lnTo>
                  <a:pt x="9977" y="5767"/>
                </a:lnTo>
                <a:lnTo>
                  <a:pt x="9928" y="5743"/>
                </a:lnTo>
                <a:lnTo>
                  <a:pt x="9685" y="5645"/>
                </a:lnTo>
                <a:lnTo>
                  <a:pt x="9879" y="5013"/>
                </a:lnTo>
                <a:close/>
                <a:moveTo>
                  <a:pt x="7300" y="5013"/>
                </a:moveTo>
                <a:lnTo>
                  <a:pt x="7300" y="5037"/>
                </a:lnTo>
                <a:lnTo>
                  <a:pt x="7325" y="5183"/>
                </a:lnTo>
                <a:lnTo>
                  <a:pt x="7325" y="5305"/>
                </a:lnTo>
                <a:lnTo>
                  <a:pt x="7373" y="5499"/>
                </a:lnTo>
                <a:lnTo>
                  <a:pt x="7446" y="5670"/>
                </a:lnTo>
                <a:lnTo>
                  <a:pt x="7446" y="5718"/>
                </a:lnTo>
                <a:lnTo>
                  <a:pt x="7203" y="5791"/>
                </a:lnTo>
                <a:lnTo>
                  <a:pt x="7081" y="5524"/>
                </a:lnTo>
                <a:lnTo>
                  <a:pt x="6935" y="5232"/>
                </a:lnTo>
                <a:lnTo>
                  <a:pt x="7106" y="5134"/>
                </a:lnTo>
                <a:lnTo>
                  <a:pt x="7300" y="5013"/>
                </a:lnTo>
                <a:close/>
                <a:moveTo>
                  <a:pt x="10707" y="5475"/>
                </a:moveTo>
                <a:lnTo>
                  <a:pt x="11193" y="5816"/>
                </a:lnTo>
                <a:lnTo>
                  <a:pt x="10999" y="5913"/>
                </a:lnTo>
                <a:lnTo>
                  <a:pt x="10780" y="6010"/>
                </a:lnTo>
                <a:lnTo>
                  <a:pt x="10585" y="6108"/>
                </a:lnTo>
                <a:lnTo>
                  <a:pt x="10390" y="5986"/>
                </a:lnTo>
                <a:lnTo>
                  <a:pt x="10171" y="5864"/>
                </a:lnTo>
                <a:lnTo>
                  <a:pt x="10512" y="5621"/>
                </a:lnTo>
                <a:lnTo>
                  <a:pt x="10707" y="5475"/>
                </a:lnTo>
                <a:close/>
                <a:moveTo>
                  <a:pt x="6692" y="5426"/>
                </a:moveTo>
                <a:lnTo>
                  <a:pt x="6716" y="5572"/>
                </a:lnTo>
                <a:lnTo>
                  <a:pt x="6741" y="5718"/>
                </a:lnTo>
                <a:lnTo>
                  <a:pt x="6838" y="5986"/>
                </a:lnTo>
                <a:lnTo>
                  <a:pt x="6643" y="6156"/>
                </a:lnTo>
                <a:lnTo>
                  <a:pt x="6522" y="5986"/>
                </a:lnTo>
                <a:lnTo>
                  <a:pt x="6351" y="5743"/>
                </a:lnTo>
                <a:lnTo>
                  <a:pt x="6522" y="5572"/>
                </a:lnTo>
                <a:lnTo>
                  <a:pt x="6692" y="5426"/>
                </a:lnTo>
                <a:close/>
                <a:moveTo>
                  <a:pt x="11461" y="6059"/>
                </a:moveTo>
                <a:lnTo>
                  <a:pt x="11607" y="6181"/>
                </a:lnTo>
                <a:lnTo>
                  <a:pt x="11510" y="6181"/>
                </a:lnTo>
                <a:lnTo>
                  <a:pt x="11193" y="6254"/>
                </a:lnTo>
                <a:lnTo>
                  <a:pt x="11047" y="6302"/>
                </a:lnTo>
                <a:lnTo>
                  <a:pt x="10877" y="6375"/>
                </a:lnTo>
                <a:lnTo>
                  <a:pt x="10780" y="6278"/>
                </a:lnTo>
                <a:lnTo>
                  <a:pt x="11096" y="6181"/>
                </a:lnTo>
                <a:lnTo>
                  <a:pt x="11291" y="6132"/>
                </a:lnTo>
                <a:lnTo>
                  <a:pt x="11461" y="6059"/>
                </a:lnTo>
                <a:close/>
                <a:moveTo>
                  <a:pt x="6157" y="5962"/>
                </a:moveTo>
                <a:lnTo>
                  <a:pt x="6230" y="6156"/>
                </a:lnTo>
                <a:lnTo>
                  <a:pt x="6303" y="6302"/>
                </a:lnTo>
                <a:lnTo>
                  <a:pt x="6400" y="6424"/>
                </a:lnTo>
                <a:lnTo>
                  <a:pt x="6181" y="6765"/>
                </a:lnTo>
                <a:lnTo>
                  <a:pt x="6157" y="6716"/>
                </a:lnTo>
                <a:lnTo>
                  <a:pt x="5962" y="6546"/>
                </a:lnTo>
                <a:lnTo>
                  <a:pt x="5840" y="6400"/>
                </a:lnTo>
                <a:lnTo>
                  <a:pt x="5986" y="6181"/>
                </a:lnTo>
                <a:lnTo>
                  <a:pt x="6157" y="5962"/>
                </a:lnTo>
                <a:close/>
                <a:moveTo>
                  <a:pt x="11729" y="6327"/>
                </a:moveTo>
                <a:lnTo>
                  <a:pt x="11923" y="6570"/>
                </a:lnTo>
                <a:lnTo>
                  <a:pt x="12094" y="6862"/>
                </a:lnTo>
                <a:lnTo>
                  <a:pt x="11899" y="6838"/>
                </a:lnTo>
                <a:lnTo>
                  <a:pt x="11704" y="6862"/>
                </a:lnTo>
                <a:lnTo>
                  <a:pt x="11510" y="6886"/>
                </a:lnTo>
                <a:lnTo>
                  <a:pt x="11339" y="6911"/>
                </a:lnTo>
                <a:lnTo>
                  <a:pt x="11145" y="6643"/>
                </a:lnTo>
                <a:lnTo>
                  <a:pt x="11388" y="6594"/>
                </a:lnTo>
                <a:lnTo>
                  <a:pt x="11607" y="6546"/>
                </a:lnTo>
                <a:lnTo>
                  <a:pt x="11680" y="6497"/>
                </a:lnTo>
                <a:lnTo>
                  <a:pt x="11704" y="6448"/>
                </a:lnTo>
                <a:lnTo>
                  <a:pt x="11729" y="6375"/>
                </a:lnTo>
                <a:lnTo>
                  <a:pt x="11729" y="6327"/>
                </a:lnTo>
                <a:close/>
                <a:moveTo>
                  <a:pt x="5646" y="6765"/>
                </a:moveTo>
                <a:lnTo>
                  <a:pt x="5719" y="6838"/>
                </a:lnTo>
                <a:lnTo>
                  <a:pt x="5840" y="7008"/>
                </a:lnTo>
                <a:lnTo>
                  <a:pt x="5913" y="7081"/>
                </a:lnTo>
                <a:lnTo>
                  <a:pt x="6011" y="7130"/>
                </a:lnTo>
                <a:lnTo>
                  <a:pt x="5913" y="7397"/>
                </a:lnTo>
                <a:lnTo>
                  <a:pt x="5670" y="7300"/>
                </a:lnTo>
                <a:lnTo>
                  <a:pt x="5524" y="7276"/>
                </a:lnTo>
                <a:lnTo>
                  <a:pt x="5402" y="7251"/>
                </a:lnTo>
                <a:lnTo>
                  <a:pt x="5524" y="7008"/>
                </a:lnTo>
                <a:lnTo>
                  <a:pt x="5646" y="6765"/>
                </a:lnTo>
                <a:close/>
                <a:moveTo>
                  <a:pt x="12288" y="7276"/>
                </a:moveTo>
                <a:lnTo>
                  <a:pt x="12361" y="7519"/>
                </a:lnTo>
                <a:lnTo>
                  <a:pt x="12410" y="7786"/>
                </a:lnTo>
                <a:lnTo>
                  <a:pt x="12215" y="7689"/>
                </a:lnTo>
                <a:lnTo>
                  <a:pt x="12021" y="7616"/>
                </a:lnTo>
                <a:lnTo>
                  <a:pt x="11802" y="7567"/>
                </a:lnTo>
                <a:lnTo>
                  <a:pt x="11583" y="7543"/>
                </a:lnTo>
                <a:lnTo>
                  <a:pt x="11510" y="7276"/>
                </a:lnTo>
                <a:lnTo>
                  <a:pt x="11680" y="7300"/>
                </a:lnTo>
                <a:lnTo>
                  <a:pt x="11875" y="7300"/>
                </a:lnTo>
                <a:lnTo>
                  <a:pt x="12264" y="7276"/>
                </a:lnTo>
                <a:close/>
                <a:moveTo>
                  <a:pt x="5281" y="7616"/>
                </a:moveTo>
                <a:lnTo>
                  <a:pt x="5548" y="7713"/>
                </a:lnTo>
                <a:lnTo>
                  <a:pt x="5792" y="7811"/>
                </a:lnTo>
                <a:lnTo>
                  <a:pt x="5719" y="8273"/>
                </a:lnTo>
                <a:lnTo>
                  <a:pt x="5256" y="8322"/>
                </a:lnTo>
                <a:lnTo>
                  <a:pt x="5135" y="8322"/>
                </a:lnTo>
                <a:lnTo>
                  <a:pt x="5183" y="7981"/>
                </a:lnTo>
                <a:lnTo>
                  <a:pt x="5281" y="7616"/>
                </a:lnTo>
                <a:close/>
                <a:moveTo>
                  <a:pt x="11656" y="7859"/>
                </a:moveTo>
                <a:lnTo>
                  <a:pt x="11826" y="7932"/>
                </a:lnTo>
                <a:lnTo>
                  <a:pt x="12069" y="8054"/>
                </a:lnTo>
                <a:lnTo>
                  <a:pt x="12191" y="8103"/>
                </a:lnTo>
                <a:lnTo>
                  <a:pt x="12337" y="8151"/>
                </a:lnTo>
                <a:lnTo>
                  <a:pt x="12386" y="8151"/>
                </a:lnTo>
                <a:lnTo>
                  <a:pt x="12459" y="8127"/>
                </a:lnTo>
                <a:lnTo>
                  <a:pt x="12459" y="8516"/>
                </a:lnTo>
                <a:lnTo>
                  <a:pt x="12264" y="8395"/>
                </a:lnTo>
                <a:lnTo>
                  <a:pt x="11972" y="8249"/>
                </a:lnTo>
                <a:lnTo>
                  <a:pt x="11826" y="8200"/>
                </a:lnTo>
                <a:lnTo>
                  <a:pt x="11680" y="8176"/>
                </a:lnTo>
                <a:lnTo>
                  <a:pt x="11656" y="7859"/>
                </a:lnTo>
                <a:close/>
                <a:moveTo>
                  <a:pt x="11680" y="8468"/>
                </a:moveTo>
                <a:lnTo>
                  <a:pt x="11777" y="8589"/>
                </a:lnTo>
                <a:lnTo>
                  <a:pt x="11899" y="8662"/>
                </a:lnTo>
                <a:lnTo>
                  <a:pt x="12191" y="8857"/>
                </a:lnTo>
                <a:lnTo>
                  <a:pt x="12337" y="8954"/>
                </a:lnTo>
                <a:lnTo>
                  <a:pt x="12118" y="8979"/>
                </a:lnTo>
                <a:lnTo>
                  <a:pt x="11875" y="8954"/>
                </a:lnTo>
                <a:lnTo>
                  <a:pt x="11631" y="8954"/>
                </a:lnTo>
                <a:lnTo>
                  <a:pt x="11656" y="8711"/>
                </a:lnTo>
                <a:lnTo>
                  <a:pt x="11680" y="8468"/>
                </a:lnTo>
                <a:close/>
                <a:moveTo>
                  <a:pt x="5694" y="8735"/>
                </a:moveTo>
                <a:lnTo>
                  <a:pt x="5694" y="8954"/>
                </a:lnTo>
                <a:lnTo>
                  <a:pt x="5719" y="9198"/>
                </a:lnTo>
                <a:lnTo>
                  <a:pt x="5427" y="9222"/>
                </a:lnTo>
                <a:lnTo>
                  <a:pt x="5159" y="9271"/>
                </a:lnTo>
                <a:lnTo>
                  <a:pt x="5110" y="9003"/>
                </a:lnTo>
                <a:lnTo>
                  <a:pt x="5110" y="8760"/>
                </a:lnTo>
                <a:lnTo>
                  <a:pt x="5402" y="8760"/>
                </a:lnTo>
                <a:lnTo>
                  <a:pt x="5694" y="8735"/>
                </a:lnTo>
                <a:close/>
                <a:moveTo>
                  <a:pt x="5208" y="9514"/>
                </a:moveTo>
                <a:lnTo>
                  <a:pt x="5792" y="9563"/>
                </a:lnTo>
                <a:lnTo>
                  <a:pt x="5840" y="9757"/>
                </a:lnTo>
                <a:lnTo>
                  <a:pt x="5913" y="9952"/>
                </a:lnTo>
                <a:lnTo>
                  <a:pt x="5354" y="9952"/>
                </a:lnTo>
                <a:lnTo>
                  <a:pt x="5256" y="9733"/>
                </a:lnTo>
                <a:lnTo>
                  <a:pt x="5208" y="9514"/>
                </a:lnTo>
                <a:close/>
                <a:moveTo>
                  <a:pt x="11583" y="9222"/>
                </a:moveTo>
                <a:lnTo>
                  <a:pt x="11680" y="9271"/>
                </a:lnTo>
                <a:lnTo>
                  <a:pt x="11777" y="9319"/>
                </a:lnTo>
                <a:lnTo>
                  <a:pt x="11996" y="9368"/>
                </a:lnTo>
                <a:lnTo>
                  <a:pt x="12167" y="9392"/>
                </a:lnTo>
                <a:lnTo>
                  <a:pt x="12386" y="9392"/>
                </a:lnTo>
                <a:lnTo>
                  <a:pt x="12288" y="9782"/>
                </a:lnTo>
                <a:lnTo>
                  <a:pt x="12167" y="10147"/>
                </a:lnTo>
                <a:lnTo>
                  <a:pt x="12142" y="10098"/>
                </a:lnTo>
                <a:lnTo>
                  <a:pt x="12118" y="10049"/>
                </a:lnTo>
                <a:lnTo>
                  <a:pt x="12021" y="9952"/>
                </a:lnTo>
                <a:lnTo>
                  <a:pt x="11777" y="9830"/>
                </a:lnTo>
                <a:lnTo>
                  <a:pt x="11607" y="9757"/>
                </a:lnTo>
                <a:lnTo>
                  <a:pt x="11437" y="9684"/>
                </a:lnTo>
                <a:lnTo>
                  <a:pt x="11510" y="9465"/>
                </a:lnTo>
                <a:lnTo>
                  <a:pt x="11583" y="9222"/>
                </a:lnTo>
                <a:close/>
                <a:moveTo>
                  <a:pt x="11339" y="9952"/>
                </a:moveTo>
                <a:lnTo>
                  <a:pt x="11461" y="10025"/>
                </a:lnTo>
                <a:lnTo>
                  <a:pt x="11607" y="10122"/>
                </a:lnTo>
                <a:lnTo>
                  <a:pt x="11850" y="10268"/>
                </a:lnTo>
                <a:lnTo>
                  <a:pt x="11972" y="10293"/>
                </a:lnTo>
                <a:lnTo>
                  <a:pt x="12118" y="10293"/>
                </a:lnTo>
                <a:lnTo>
                  <a:pt x="11996" y="10512"/>
                </a:lnTo>
                <a:lnTo>
                  <a:pt x="11875" y="10731"/>
                </a:lnTo>
                <a:lnTo>
                  <a:pt x="11753" y="10609"/>
                </a:lnTo>
                <a:lnTo>
                  <a:pt x="11656" y="10487"/>
                </a:lnTo>
                <a:lnTo>
                  <a:pt x="11510" y="10390"/>
                </a:lnTo>
                <a:lnTo>
                  <a:pt x="11364" y="10317"/>
                </a:lnTo>
                <a:lnTo>
                  <a:pt x="11266" y="10293"/>
                </a:lnTo>
                <a:lnTo>
                  <a:pt x="11169" y="10268"/>
                </a:lnTo>
                <a:lnTo>
                  <a:pt x="11339" y="9952"/>
                </a:lnTo>
                <a:close/>
                <a:moveTo>
                  <a:pt x="6132" y="10341"/>
                </a:moveTo>
                <a:lnTo>
                  <a:pt x="6327" y="10585"/>
                </a:lnTo>
                <a:lnTo>
                  <a:pt x="6059" y="10658"/>
                </a:lnTo>
                <a:lnTo>
                  <a:pt x="5792" y="10755"/>
                </a:lnTo>
                <a:lnTo>
                  <a:pt x="5670" y="10560"/>
                </a:lnTo>
                <a:lnTo>
                  <a:pt x="5548" y="10366"/>
                </a:lnTo>
                <a:lnTo>
                  <a:pt x="5548" y="10366"/>
                </a:lnTo>
                <a:lnTo>
                  <a:pt x="5840" y="10390"/>
                </a:lnTo>
                <a:lnTo>
                  <a:pt x="5986" y="10390"/>
                </a:lnTo>
                <a:lnTo>
                  <a:pt x="6132" y="10341"/>
                </a:lnTo>
                <a:close/>
                <a:moveTo>
                  <a:pt x="8663" y="5986"/>
                </a:moveTo>
                <a:lnTo>
                  <a:pt x="8857" y="6010"/>
                </a:lnTo>
                <a:lnTo>
                  <a:pt x="9076" y="6059"/>
                </a:lnTo>
                <a:lnTo>
                  <a:pt x="9490" y="6181"/>
                </a:lnTo>
                <a:lnTo>
                  <a:pt x="9855" y="6327"/>
                </a:lnTo>
                <a:lnTo>
                  <a:pt x="10123" y="6473"/>
                </a:lnTo>
                <a:lnTo>
                  <a:pt x="10342" y="6643"/>
                </a:lnTo>
                <a:lnTo>
                  <a:pt x="10561" y="6813"/>
                </a:lnTo>
                <a:lnTo>
                  <a:pt x="10731" y="7032"/>
                </a:lnTo>
                <a:lnTo>
                  <a:pt x="10877" y="7251"/>
                </a:lnTo>
                <a:lnTo>
                  <a:pt x="10999" y="7494"/>
                </a:lnTo>
                <a:lnTo>
                  <a:pt x="11096" y="7762"/>
                </a:lnTo>
                <a:lnTo>
                  <a:pt x="11145" y="8054"/>
                </a:lnTo>
                <a:lnTo>
                  <a:pt x="11193" y="8297"/>
                </a:lnTo>
                <a:lnTo>
                  <a:pt x="11193" y="8565"/>
                </a:lnTo>
                <a:lnTo>
                  <a:pt x="11169" y="8833"/>
                </a:lnTo>
                <a:lnTo>
                  <a:pt x="11120" y="9076"/>
                </a:lnTo>
                <a:lnTo>
                  <a:pt x="11072" y="9319"/>
                </a:lnTo>
                <a:lnTo>
                  <a:pt x="10974" y="9538"/>
                </a:lnTo>
                <a:lnTo>
                  <a:pt x="10853" y="9757"/>
                </a:lnTo>
                <a:lnTo>
                  <a:pt x="10731" y="9976"/>
                </a:lnTo>
                <a:lnTo>
                  <a:pt x="10561" y="10171"/>
                </a:lnTo>
                <a:lnTo>
                  <a:pt x="10390" y="10341"/>
                </a:lnTo>
                <a:lnTo>
                  <a:pt x="10220" y="10512"/>
                </a:lnTo>
                <a:lnTo>
                  <a:pt x="10001" y="10658"/>
                </a:lnTo>
                <a:lnTo>
                  <a:pt x="9782" y="10779"/>
                </a:lnTo>
                <a:lnTo>
                  <a:pt x="9563" y="10877"/>
                </a:lnTo>
                <a:lnTo>
                  <a:pt x="9320" y="10974"/>
                </a:lnTo>
                <a:lnTo>
                  <a:pt x="9052" y="11023"/>
                </a:lnTo>
                <a:lnTo>
                  <a:pt x="8833" y="11047"/>
                </a:lnTo>
                <a:lnTo>
                  <a:pt x="8590" y="11071"/>
                </a:lnTo>
                <a:lnTo>
                  <a:pt x="8371" y="11047"/>
                </a:lnTo>
                <a:lnTo>
                  <a:pt x="8127" y="10998"/>
                </a:lnTo>
                <a:lnTo>
                  <a:pt x="7908" y="10950"/>
                </a:lnTo>
                <a:lnTo>
                  <a:pt x="7714" y="10877"/>
                </a:lnTo>
                <a:lnTo>
                  <a:pt x="7495" y="10779"/>
                </a:lnTo>
                <a:lnTo>
                  <a:pt x="7300" y="10658"/>
                </a:lnTo>
                <a:lnTo>
                  <a:pt x="7130" y="10536"/>
                </a:lnTo>
                <a:lnTo>
                  <a:pt x="6960" y="10390"/>
                </a:lnTo>
                <a:lnTo>
                  <a:pt x="6814" y="10220"/>
                </a:lnTo>
                <a:lnTo>
                  <a:pt x="6668" y="10049"/>
                </a:lnTo>
                <a:lnTo>
                  <a:pt x="6546" y="9855"/>
                </a:lnTo>
                <a:lnTo>
                  <a:pt x="6449" y="9660"/>
                </a:lnTo>
                <a:lnTo>
                  <a:pt x="6351" y="9441"/>
                </a:lnTo>
                <a:lnTo>
                  <a:pt x="6303" y="9222"/>
                </a:lnTo>
                <a:lnTo>
                  <a:pt x="6254" y="8979"/>
                </a:lnTo>
                <a:lnTo>
                  <a:pt x="6230" y="8735"/>
                </a:lnTo>
                <a:lnTo>
                  <a:pt x="6254" y="8468"/>
                </a:lnTo>
                <a:lnTo>
                  <a:pt x="6254" y="8224"/>
                </a:lnTo>
                <a:lnTo>
                  <a:pt x="6303" y="7981"/>
                </a:lnTo>
                <a:lnTo>
                  <a:pt x="6376" y="7738"/>
                </a:lnTo>
                <a:lnTo>
                  <a:pt x="6449" y="7519"/>
                </a:lnTo>
                <a:lnTo>
                  <a:pt x="6546" y="7300"/>
                </a:lnTo>
                <a:lnTo>
                  <a:pt x="6668" y="7057"/>
                </a:lnTo>
                <a:lnTo>
                  <a:pt x="6814" y="6838"/>
                </a:lnTo>
                <a:lnTo>
                  <a:pt x="6984" y="6667"/>
                </a:lnTo>
                <a:lnTo>
                  <a:pt x="7154" y="6521"/>
                </a:lnTo>
                <a:lnTo>
                  <a:pt x="7373" y="6400"/>
                </a:lnTo>
                <a:lnTo>
                  <a:pt x="7592" y="6302"/>
                </a:lnTo>
                <a:lnTo>
                  <a:pt x="7811" y="6205"/>
                </a:lnTo>
                <a:lnTo>
                  <a:pt x="8079" y="6156"/>
                </a:lnTo>
                <a:lnTo>
                  <a:pt x="8127" y="6132"/>
                </a:lnTo>
                <a:lnTo>
                  <a:pt x="8176" y="6108"/>
                </a:lnTo>
                <a:lnTo>
                  <a:pt x="8225" y="6059"/>
                </a:lnTo>
                <a:lnTo>
                  <a:pt x="8249" y="6010"/>
                </a:lnTo>
                <a:lnTo>
                  <a:pt x="8444" y="5986"/>
                </a:lnTo>
                <a:close/>
                <a:moveTo>
                  <a:pt x="6643" y="10877"/>
                </a:moveTo>
                <a:lnTo>
                  <a:pt x="6814" y="11023"/>
                </a:lnTo>
                <a:lnTo>
                  <a:pt x="7008" y="11144"/>
                </a:lnTo>
                <a:lnTo>
                  <a:pt x="6765" y="11315"/>
                </a:lnTo>
                <a:lnTo>
                  <a:pt x="6522" y="11461"/>
                </a:lnTo>
                <a:lnTo>
                  <a:pt x="6497" y="11485"/>
                </a:lnTo>
                <a:lnTo>
                  <a:pt x="6303" y="11290"/>
                </a:lnTo>
                <a:lnTo>
                  <a:pt x="6108" y="11120"/>
                </a:lnTo>
                <a:lnTo>
                  <a:pt x="6327" y="10998"/>
                </a:lnTo>
                <a:lnTo>
                  <a:pt x="6643" y="10877"/>
                </a:lnTo>
                <a:close/>
                <a:moveTo>
                  <a:pt x="11047" y="10414"/>
                </a:moveTo>
                <a:lnTo>
                  <a:pt x="11169" y="10560"/>
                </a:lnTo>
                <a:lnTo>
                  <a:pt x="11388" y="10755"/>
                </a:lnTo>
                <a:lnTo>
                  <a:pt x="11607" y="10974"/>
                </a:lnTo>
                <a:lnTo>
                  <a:pt x="11656" y="11071"/>
                </a:lnTo>
                <a:lnTo>
                  <a:pt x="11461" y="11315"/>
                </a:lnTo>
                <a:lnTo>
                  <a:pt x="11242" y="11534"/>
                </a:lnTo>
                <a:lnTo>
                  <a:pt x="10999" y="11728"/>
                </a:lnTo>
                <a:lnTo>
                  <a:pt x="10731" y="11899"/>
                </a:lnTo>
                <a:lnTo>
                  <a:pt x="10707" y="11801"/>
                </a:lnTo>
                <a:lnTo>
                  <a:pt x="10682" y="11680"/>
                </a:lnTo>
                <a:lnTo>
                  <a:pt x="10585" y="11485"/>
                </a:lnTo>
                <a:lnTo>
                  <a:pt x="10463" y="11315"/>
                </a:lnTo>
                <a:lnTo>
                  <a:pt x="10317" y="11144"/>
                </a:lnTo>
                <a:lnTo>
                  <a:pt x="10634" y="10901"/>
                </a:lnTo>
                <a:lnTo>
                  <a:pt x="10707" y="11217"/>
                </a:lnTo>
                <a:lnTo>
                  <a:pt x="10731" y="11485"/>
                </a:lnTo>
                <a:lnTo>
                  <a:pt x="10780" y="11607"/>
                </a:lnTo>
                <a:lnTo>
                  <a:pt x="10828" y="11704"/>
                </a:lnTo>
                <a:lnTo>
                  <a:pt x="10853" y="11753"/>
                </a:lnTo>
                <a:lnTo>
                  <a:pt x="10926" y="11753"/>
                </a:lnTo>
                <a:lnTo>
                  <a:pt x="10950" y="11704"/>
                </a:lnTo>
                <a:lnTo>
                  <a:pt x="10999" y="11607"/>
                </a:lnTo>
                <a:lnTo>
                  <a:pt x="10974" y="11485"/>
                </a:lnTo>
                <a:lnTo>
                  <a:pt x="10926" y="11242"/>
                </a:lnTo>
                <a:lnTo>
                  <a:pt x="10828" y="11023"/>
                </a:lnTo>
                <a:lnTo>
                  <a:pt x="10731" y="10828"/>
                </a:lnTo>
                <a:lnTo>
                  <a:pt x="10901" y="10633"/>
                </a:lnTo>
                <a:lnTo>
                  <a:pt x="11047" y="10414"/>
                </a:lnTo>
                <a:close/>
                <a:moveTo>
                  <a:pt x="7252" y="11290"/>
                </a:moveTo>
                <a:lnTo>
                  <a:pt x="7446" y="11363"/>
                </a:lnTo>
                <a:lnTo>
                  <a:pt x="7641" y="11461"/>
                </a:lnTo>
                <a:lnTo>
                  <a:pt x="7568" y="11534"/>
                </a:lnTo>
                <a:lnTo>
                  <a:pt x="7422" y="11753"/>
                </a:lnTo>
                <a:lnTo>
                  <a:pt x="7276" y="11947"/>
                </a:lnTo>
                <a:lnTo>
                  <a:pt x="7033" y="11826"/>
                </a:lnTo>
                <a:lnTo>
                  <a:pt x="6789" y="11680"/>
                </a:lnTo>
                <a:lnTo>
                  <a:pt x="6911" y="11607"/>
                </a:lnTo>
                <a:lnTo>
                  <a:pt x="7033" y="11509"/>
                </a:lnTo>
                <a:lnTo>
                  <a:pt x="7252" y="11290"/>
                </a:lnTo>
                <a:close/>
                <a:moveTo>
                  <a:pt x="7908" y="11534"/>
                </a:moveTo>
                <a:lnTo>
                  <a:pt x="8200" y="11582"/>
                </a:lnTo>
                <a:lnTo>
                  <a:pt x="8127" y="11923"/>
                </a:lnTo>
                <a:lnTo>
                  <a:pt x="8127" y="12093"/>
                </a:lnTo>
                <a:lnTo>
                  <a:pt x="8127" y="12264"/>
                </a:lnTo>
                <a:lnTo>
                  <a:pt x="7884" y="12191"/>
                </a:lnTo>
                <a:lnTo>
                  <a:pt x="7641" y="12118"/>
                </a:lnTo>
                <a:lnTo>
                  <a:pt x="7738" y="11947"/>
                </a:lnTo>
                <a:lnTo>
                  <a:pt x="7811" y="11753"/>
                </a:lnTo>
                <a:lnTo>
                  <a:pt x="7908" y="11534"/>
                </a:lnTo>
                <a:close/>
                <a:moveTo>
                  <a:pt x="10123" y="11266"/>
                </a:moveTo>
                <a:lnTo>
                  <a:pt x="10244" y="11631"/>
                </a:lnTo>
                <a:lnTo>
                  <a:pt x="10317" y="11850"/>
                </a:lnTo>
                <a:lnTo>
                  <a:pt x="10342" y="11972"/>
                </a:lnTo>
                <a:lnTo>
                  <a:pt x="10390" y="12069"/>
                </a:lnTo>
                <a:lnTo>
                  <a:pt x="10147" y="12191"/>
                </a:lnTo>
                <a:lnTo>
                  <a:pt x="9879" y="12264"/>
                </a:lnTo>
                <a:lnTo>
                  <a:pt x="9904" y="12093"/>
                </a:lnTo>
                <a:lnTo>
                  <a:pt x="9928" y="11923"/>
                </a:lnTo>
                <a:lnTo>
                  <a:pt x="9928" y="11655"/>
                </a:lnTo>
                <a:lnTo>
                  <a:pt x="9904" y="11388"/>
                </a:lnTo>
                <a:lnTo>
                  <a:pt x="10123" y="11266"/>
                </a:lnTo>
                <a:close/>
                <a:moveTo>
                  <a:pt x="8833" y="11631"/>
                </a:moveTo>
                <a:lnTo>
                  <a:pt x="8760" y="11850"/>
                </a:lnTo>
                <a:lnTo>
                  <a:pt x="8736" y="12045"/>
                </a:lnTo>
                <a:lnTo>
                  <a:pt x="8687" y="12337"/>
                </a:lnTo>
                <a:lnTo>
                  <a:pt x="8517" y="12337"/>
                </a:lnTo>
                <a:lnTo>
                  <a:pt x="8541" y="11972"/>
                </a:lnTo>
                <a:lnTo>
                  <a:pt x="8541" y="11801"/>
                </a:lnTo>
                <a:lnTo>
                  <a:pt x="8541" y="11631"/>
                </a:lnTo>
                <a:close/>
                <a:moveTo>
                  <a:pt x="9660" y="11485"/>
                </a:moveTo>
                <a:lnTo>
                  <a:pt x="9612" y="11801"/>
                </a:lnTo>
                <a:lnTo>
                  <a:pt x="9563" y="12069"/>
                </a:lnTo>
                <a:lnTo>
                  <a:pt x="9539" y="12191"/>
                </a:lnTo>
                <a:lnTo>
                  <a:pt x="9563" y="12312"/>
                </a:lnTo>
                <a:lnTo>
                  <a:pt x="9174" y="12361"/>
                </a:lnTo>
                <a:lnTo>
                  <a:pt x="9149" y="12361"/>
                </a:lnTo>
                <a:lnTo>
                  <a:pt x="9149" y="12166"/>
                </a:lnTo>
                <a:lnTo>
                  <a:pt x="9174" y="11874"/>
                </a:lnTo>
                <a:lnTo>
                  <a:pt x="9174" y="11582"/>
                </a:lnTo>
                <a:lnTo>
                  <a:pt x="9222" y="11582"/>
                </a:lnTo>
                <a:lnTo>
                  <a:pt x="9441" y="11534"/>
                </a:lnTo>
                <a:lnTo>
                  <a:pt x="9660" y="11485"/>
                </a:lnTo>
                <a:close/>
                <a:moveTo>
                  <a:pt x="8517" y="4258"/>
                </a:moveTo>
                <a:lnTo>
                  <a:pt x="8225" y="4307"/>
                </a:lnTo>
                <a:lnTo>
                  <a:pt x="7957" y="4404"/>
                </a:lnTo>
                <a:lnTo>
                  <a:pt x="7690" y="4429"/>
                </a:lnTo>
                <a:lnTo>
                  <a:pt x="7422" y="4502"/>
                </a:lnTo>
                <a:lnTo>
                  <a:pt x="7154" y="4623"/>
                </a:lnTo>
                <a:lnTo>
                  <a:pt x="6911" y="4745"/>
                </a:lnTo>
                <a:lnTo>
                  <a:pt x="6668" y="4915"/>
                </a:lnTo>
                <a:lnTo>
                  <a:pt x="6424" y="5110"/>
                </a:lnTo>
                <a:lnTo>
                  <a:pt x="6205" y="5329"/>
                </a:lnTo>
                <a:lnTo>
                  <a:pt x="6011" y="5548"/>
                </a:lnTo>
                <a:lnTo>
                  <a:pt x="5792" y="5791"/>
                </a:lnTo>
                <a:lnTo>
                  <a:pt x="5621" y="6035"/>
                </a:lnTo>
                <a:lnTo>
                  <a:pt x="5281" y="6546"/>
                </a:lnTo>
                <a:lnTo>
                  <a:pt x="5013" y="7057"/>
                </a:lnTo>
                <a:lnTo>
                  <a:pt x="4818" y="7543"/>
                </a:lnTo>
                <a:lnTo>
                  <a:pt x="4697" y="7932"/>
                </a:lnTo>
                <a:lnTo>
                  <a:pt x="4648" y="8297"/>
                </a:lnTo>
                <a:lnTo>
                  <a:pt x="4624" y="8662"/>
                </a:lnTo>
                <a:lnTo>
                  <a:pt x="4624" y="9027"/>
                </a:lnTo>
                <a:lnTo>
                  <a:pt x="4672" y="9392"/>
                </a:lnTo>
                <a:lnTo>
                  <a:pt x="4745" y="9757"/>
                </a:lnTo>
                <a:lnTo>
                  <a:pt x="4867" y="10098"/>
                </a:lnTo>
                <a:lnTo>
                  <a:pt x="5013" y="10414"/>
                </a:lnTo>
                <a:lnTo>
                  <a:pt x="5183" y="10731"/>
                </a:lnTo>
                <a:lnTo>
                  <a:pt x="5402" y="11047"/>
                </a:lnTo>
                <a:lnTo>
                  <a:pt x="5621" y="11315"/>
                </a:lnTo>
                <a:lnTo>
                  <a:pt x="5889" y="11582"/>
                </a:lnTo>
                <a:lnTo>
                  <a:pt x="6157" y="11826"/>
                </a:lnTo>
                <a:lnTo>
                  <a:pt x="6449" y="12069"/>
                </a:lnTo>
                <a:lnTo>
                  <a:pt x="6765" y="12264"/>
                </a:lnTo>
                <a:lnTo>
                  <a:pt x="7106" y="12434"/>
                </a:lnTo>
                <a:lnTo>
                  <a:pt x="7446" y="12580"/>
                </a:lnTo>
                <a:lnTo>
                  <a:pt x="7787" y="12677"/>
                </a:lnTo>
                <a:lnTo>
                  <a:pt x="8127" y="12775"/>
                </a:lnTo>
                <a:lnTo>
                  <a:pt x="8492" y="12823"/>
                </a:lnTo>
                <a:lnTo>
                  <a:pt x="8833" y="12848"/>
                </a:lnTo>
                <a:lnTo>
                  <a:pt x="9174" y="12872"/>
                </a:lnTo>
                <a:lnTo>
                  <a:pt x="9539" y="12823"/>
                </a:lnTo>
                <a:lnTo>
                  <a:pt x="9879" y="12775"/>
                </a:lnTo>
                <a:lnTo>
                  <a:pt x="10196" y="12702"/>
                </a:lnTo>
                <a:lnTo>
                  <a:pt x="10536" y="12580"/>
                </a:lnTo>
                <a:lnTo>
                  <a:pt x="10828" y="12434"/>
                </a:lnTo>
                <a:lnTo>
                  <a:pt x="11145" y="12264"/>
                </a:lnTo>
                <a:lnTo>
                  <a:pt x="11412" y="12045"/>
                </a:lnTo>
                <a:lnTo>
                  <a:pt x="11680" y="11826"/>
                </a:lnTo>
                <a:lnTo>
                  <a:pt x="11923" y="11558"/>
                </a:lnTo>
                <a:lnTo>
                  <a:pt x="12167" y="11266"/>
                </a:lnTo>
                <a:lnTo>
                  <a:pt x="12337" y="10974"/>
                </a:lnTo>
                <a:lnTo>
                  <a:pt x="12507" y="10658"/>
                </a:lnTo>
                <a:lnTo>
                  <a:pt x="12653" y="10317"/>
                </a:lnTo>
                <a:lnTo>
                  <a:pt x="12775" y="9976"/>
                </a:lnTo>
                <a:lnTo>
                  <a:pt x="12872" y="9611"/>
                </a:lnTo>
                <a:lnTo>
                  <a:pt x="12921" y="9246"/>
                </a:lnTo>
                <a:lnTo>
                  <a:pt x="12970" y="8881"/>
                </a:lnTo>
                <a:lnTo>
                  <a:pt x="12994" y="8516"/>
                </a:lnTo>
                <a:lnTo>
                  <a:pt x="12970" y="8151"/>
                </a:lnTo>
                <a:lnTo>
                  <a:pt x="12945" y="7786"/>
                </a:lnTo>
                <a:lnTo>
                  <a:pt x="12872" y="7446"/>
                </a:lnTo>
                <a:lnTo>
                  <a:pt x="12751" y="7105"/>
                </a:lnTo>
                <a:lnTo>
                  <a:pt x="12629" y="6765"/>
                </a:lnTo>
                <a:lnTo>
                  <a:pt x="12459" y="6448"/>
                </a:lnTo>
                <a:lnTo>
                  <a:pt x="12264" y="6156"/>
                </a:lnTo>
                <a:lnTo>
                  <a:pt x="12045" y="5864"/>
                </a:lnTo>
                <a:lnTo>
                  <a:pt x="11656" y="5499"/>
                </a:lnTo>
                <a:lnTo>
                  <a:pt x="11193" y="5134"/>
                </a:lnTo>
                <a:lnTo>
                  <a:pt x="10950" y="4964"/>
                </a:lnTo>
                <a:lnTo>
                  <a:pt x="10707" y="4818"/>
                </a:lnTo>
                <a:lnTo>
                  <a:pt x="10439" y="4672"/>
                </a:lnTo>
                <a:lnTo>
                  <a:pt x="10171" y="4550"/>
                </a:lnTo>
                <a:lnTo>
                  <a:pt x="9904" y="4453"/>
                </a:lnTo>
                <a:lnTo>
                  <a:pt x="9636" y="4356"/>
                </a:lnTo>
                <a:lnTo>
                  <a:pt x="9344" y="4307"/>
                </a:lnTo>
                <a:lnTo>
                  <a:pt x="9076" y="4258"/>
                </a:lnTo>
                <a:close/>
                <a:moveTo>
                  <a:pt x="7519" y="487"/>
                </a:moveTo>
                <a:lnTo>
                  <a:pt x="7787" y="511"/>
                </a:lnTo>
                <a:lnTo>
                  <a:pt x="8590" y="511"/>
                </a:lnTo>
                <a:lnTo>
                  <a:pt x="9271" y="560"/>
                </a:lnTo>
                <a:lnTo>
                  <a:pt x="9612" y="584"/>
                </a:lnTo>
                <a:lnTo>
                  <a:pt x="9952" y="584"/>
                </a:lnTo>
                <a:lnTo>
                  <a:pt x="9928" y="779"/>
                </a:lnTo>
                <a:lnTo>
                  <a:pt x="9952" y="949"/>
                </a:lnTo>
                <a:lnTo>
                  <a:pt x="9636" y="852"/>
                </a:lnTo>
                <a:lnTo>
                  <a:pt x="9466" y="827"/>
                </a:lnTo>
                <a:lnTo>
                  <a:pt x="9295" y="803"/>
                </a:lnTo>
                <a:lnTo>
                  <a:pt x="9149" y="803"/>
                </a:lnTo>
                <a:lnTo>
                  <a:pt x="9003" y="852"/>
                </a:lnTo>
                <a:lnTo>
                  <a:pt x="8857" y="900"/>
                </a:lnTo>
                <a:lnTo>
                  <a:pt x="8736" y="998"/>
                </a:lnTo>
                <a:lnTo>
                  <a:pt x="8711" y="1046"/>
                </a:lnTo>
                <a:lnTo>
                  <a:pt x="8711" y="1095"/>
                </a:lnTo>
                <a:lnTo>
                  <a:pt x="8760" y="1119"/>
                </a:lnTo>
                <a:lnTo>
                  <a:pt x="8784" y="1144"/>
                </a:lnTo>
                <a:lnTo>
                  <a:pt x="9125" y="1144"/>
                </a:lnTo>
                <a:lnTo>
                  <a:pt x="9417" y="1168"/>
                </a:lnTo>
                <a:lnTo>
                  <a:pt x="9709" y="1241"/>
                </a:lnTo>
                <a:lnTo>
                  <a:pt x="10001" y="1363"/>
                </a:lnTo>
                <a:lnTo>
                  <a:pt x="10025" y="1533"/>
                </a:lnTo>
                <a:lnTo>
                  <a:pt x="10025" y="1533"/>
                </a:lnTo>
                <a:lnTo>
                  <a:pt x="9782" y="1509"/>
                </a:lnTo>
                <a:lnTo>
                  <a:pt x="9076" y="1484"/>
                </a:lnTo>
                <a:lnTo>
                  <a:pt x="8833" y="1436"/>
                </a:lnTo>
                <a:lnTo>
                  <a:pt x="8711" y="1460"/>
                </a:lnTo>
                <a:lnTo>
                  <a:pt x="8590" y="1509"/>
                </a:lnTo>
                <a:lnTo>
                  <a:pt x="8541" y="1557"/>
                </a:lnTo>
                <a:lnTo>
                  <a:pt x="8541" y="1606"/>
                </a:lnTo>
                <a:lnTo>
                  <a:pt x="8614" y="1703"/>
                </a:lnTo>
                <a:lnTo>
                  <a:pt x="8687" y="1801"/>
                </a:lnTo>
                <a:lnTo>
                  <a:pt x="8809" y="1849"/>
                </a:lnTo>
                <a:lnTo>
                  <a:pt x="8930" y="1898"/>
                </a:lnTo>
                <a:lnTo>
                  <a:pt x="9174" y="1922"/>
                </a:lnTo>
                <a:lnTo>
                  <a:pt x="9417" y="1947"/>
                </a:lnTo>
                <a:lnTo>
                  <a:pt x="9733" y="1995"/>
                </a:lnTo>
                <a:lnTo>
                  <a:pt x="10098" y="2044"/>
                </a:lnTo>
                <a:lnTo>
                  <a:pt x="10147" y="2409"/>
                </a:lnTo>
                <a:lnTo>
                  <a:pt x="9952" y="2360"/>
                </a:lnTo>
                <a:lnTo>
                  <a:pt x="9782" y="2312"/>
                </a:lnTo>
                <a:lnTo>
                  <a:pt x="9417" y="2263"/>
                </a:lnTo>
                <a:lnTo>
                  <a:pt x="9149" y="2214"/>
                </a:lnTo>
                <a:lnTo>
                  <a:pt x="8882" y="2214"/>
                </a:lnTo>
                <a:lnTo>
                  <a:pt x="8833" y="2239"/>
                </a:lnTo>
                <a:lnTo>
                  <a:pt x="8809" y="2263"/>
                </a:lnTo>
                <a:lnTo>
                  <a:pt x="8809" y="2312"/>
                </a:lnTo>
                <a:lnTo>
                  <a:pt x="8809" y="2336"/>
                </a:lnTo>
                <a:lnTo>
                  <a:pt x="8882" y="2458"/>
                </a:lnTo>
                <a:lnTo>
                  <a:pt x="8979" y="2555"/>
                </a:lnTo>
                <a:lnTo>
                  <a:pt x="9101" y="2628"/>
                </a:lnTo>
                <a:lnTo>
                  <a:pt x="9247" y="2652"/>
                </a:lnTo>
                <a:lnTo>
                  <a:pt x="9636" y="2750"/>
                </a:lnTo>
                <a:lnTo>
                  <a:pt x="10025" y="2798"/>
                </a:lnTo>
                <a:lnTo>
                  <a:pt x="10171" y="2798"/>
                </a:lnTo>
                <a:lnTo>
                  <a:pt x="10220" y="2750"/>
                </a:lnTo>
                <a:lnTo>
                  <a:pt x="10244" y="2725"/>
                </a:lnTo>
                <a:lnTo>
                  <a:pt x="10317" y="2871"/>
                </a:lnTo>
                <a:lnTo>
                  <a:pt x="10366" y="2944"/>
                </a:lnTo>
                <a:lnTo>
                  <a:pt x="10439" y="2993"/>
                </a:lnTo>
                <a:lnTo>
                  <a:pt x="10585" y="2993"/>
                </a:lnTo>
                <a:lnTo>
                  <a:pt x="10877" y="3066"/>
                </a:lnTo>
                <a:lnTo>
                  <a:pt x="11145" y="3188"/>
                </a:lnTo>
                <a:lnTo>
                  <a:pt x="11388" y="3334"/>
                </a:lnTo>
                <a:lnTo>
                  <a:pt x="11631" y="3504"/>
                </a:lnTo>
                <a:lnTo>
                  <a:pt x="11704" y="3528"/>
                </a:lnTo>
                <a:lnTo>
                  <a:pt x="11753" y="3553"/>
                </a:lnTo>
                <a:lnTo>
                  <a:pt x="11875" y="3553"/>
                </a:lnTo>
                <a:lnTo>
                  <a:pt x="11972" y="3480"/>
                </a:lnTo>
                <a:lnTo>
                  <a:pt x="12021" y="3382"/>
                </a:lnTo>
                <a:lnTo>
                  <a:pt x="12167" y="3309"/>
                </a:lnTo>
                <a:lnTo>
                  <a:pt x="12288" y="3212"/>
                </a:lnTo>
                <a:lnTo>
                  <a:pt x="12532" y="3017"/>
                </a:lnTo>
                <a:lnTo>
                  <a:pt x="13043" y="2652"/>
                </a:lnTo>
                <a:lnTo>
                  <a:pt x="13335" y="2458"/>
                </a:lnTo>
                <a:lnTo>
                  <a:pt x="13602" y="2336"/>
                </a:lnTo>
                <a:lnTo>
                  <a:pt x="13675" y="2287"/>
                </a:lnTo>
                <a:lnTo>
                  <a:pt x="13724" y="2239"/>
                </a:lnTo>
                <a:lnTo>
                  <a:pt x="13846" y="2312"/>
                </a:lnTo>
                <a:lnTo>
                  <a:pt x="14162" y="2555"/>
                </a:lnTo>
                <a:lnTo>
                  <a:pt x="14454" y="2823"/>
                </a:lnTo>
                <a:lnTo>
                  <a:pt x="14722" y="3090"/>
                </a:lnTo>
                <a:lnTo>
                  <a:pt x="14989" y="3358"/>
                </a:lnTo>
                <a:lnTo>
                  <a:pt x="15087" y="3504"/>
                </a:lnTo>
                <a:lnTo>
                  <a:pt x="15208" y="3626"/>
                </a:lnTo>
                <a:lnTo>
                  <a:pt x="14989" y="3869"/>
                </a:lnTo>
                <a:lnTo>
                  <a:pt x="14892" y="3747"/>
                </a:lnTo>
                <a:lnTo>
                  <a:pt x="14746" y="3626"/>
                </a:lnTo>
                <a:lnTo>
                  <a:pt x="14478" y="3431"/>
                </a:lnTo>
                <a:lnTo>
                  <a:pt x="14381" y="3334"/>
                </a:lnTo>
                <a:lnTo>
                  <a:pt x="14235" y="3261"/>
                </a:lnTo>
                <a:lnTo>
                  <a:pt x="14113" y="3212"/>
                </a:lnTo>
                <a:lnTo>
                  <a:pt x="13919" y="3212"/>
                </a:lnTo>
                <a:lnTo>
                  <a:pt x="13894" y="3261"/>
                </a:lnTo>
                <a:lnTo>
                  <a:pt x="13870" y="3309"/>
                </a:lnTo>
                <a:lnTo>
                  <a:pt x="13894" y="3358"/>
                </a:lnTo>
                <a:lnTo>
                  <a:pt x="13967" y="3455"/>
                </a:lnTo>
                <a:lnTo>
                  <a:pt x="14040" y="3553"/>
                </a:lnTo>
                <a:lnTo>
                  <a:pt x="14259" y="3723"/>
                </a:lnTo>
                <a:lnTo>
                  <a:pt x="14503" y="3966"/>
                </a:lnTo>
                <a:lnTo>
                  <a:pt x="14624" y="4064"/>
                </a:lnTo>
                <a:lnTo>
                  <a:pt x="14770" y="4161"/>
                </a:lnTo>
                <a:lnTo>
                  <a:pt x="14600" y="4429"/>
                </a:lnTo>
                <a:lnTo>
                  <a:pt x="14454" y="4283"/>
                </a:lnTo>
                <a:lnTo>
                  <a:pt x="14332" y="4137"/>
                </a:lnTo>
                <a:lnTo>
                  <a:pt x="14235" y="4015"/>
                </a:lnTo>
                <a:lnTo>
                  <a:pt x="14138" y="3893"/>
                </a:lnTo>
                <a:lnTo>
                  <a:pt x="14016" y="3820"/>
                </a:lnTo>
                <a:lnTo>
                  <a:pt x="13894" y="3747"/>
                </a:lnTo>
                <a:lnTo>
                  <a:pt x="13846" y="3747"/>
                </a:lnTo>
                <a:lnTo>
                  <a:pt x="13821" y="3772"/>
                </a:lnTo>
                <a:lnTo>
                  <a:pt x="13797" y="3820"/>
                </a:lnTo>
                <a:lnTo>
                  <a:pt x="13797" y="3845"/>
                </a:lnTo>
                <a:lnTo>
                  <a:pt x="13821" y="3991"/>
                </a:lnTo>
                <a:lnTo>
                  <a:pt x="13894" y="4137"/>
                </a:lnTo>
                <a:lnTo>
                  <a:pt x="14040" y="4429"/>
                </a:lnTo>
                <a:lnTo>
                  <a:pt x="14186" y="4623"/>
                </a:lnTo>
                <a:lnTo>
                  <a:pt x="14332" y="4794"/>
                </a:lnTo>
                <a:lnTo>
                  <a:pt x="14235" y="4964"/>
                </a:lnTo>
                <a:lnTo>
                  <a:pt x="14089" y="5159"/>
                </a:lnTo>
                <a:lnTo>
                  <a:pt x="13967" y="4964"/>
                </a:lnTo>
                <a:lnTo>
                  <a:pt x="13821" y="4769"/>
                </a:lnTo>
                <a:lnTo>
                  <a:pt x="13675" y="4599"/>
                </a:lnTo>
                <a:lnTo>
                  <a:pt x="13554" y="4380"/>
                </a:lnTo>
                <a:lnTo>
                  <a:pt x="13505" y="4331"/>
                </a:lnTo>
                <a:lnTo>
                  <a:pt x="13432" y="4307"/>
                </a:lnTo>
                <a:lnTo>
                  <a:pt x="13359" y="4307"/>
                </a:lnTo>
                <a:lnTo>
                  <a:pt x="13335" y="4356"/>
                </a:lnTo>
                <a:lnTo>
                  <a:pt x="13310" y="4380"/>
                </a:lnTo>
                <a:lnTo>
                  <a:pt x="13310" y="4526"/>
                </a:lnTo>
                <a:lnTo>
                  <a:pt x="13335" y="4648"/>
                </a:lnTo>
                <a:lnTo>
                  <a:pt x="13383" y="4769"/>
                </a:lnTo>
                <a:lnTo>
                  <a:pt x="13456" y="4891"/>
                </a:lnTo>
                <a:lnTo>
                  <a:pt x="13846" y="5548"/>
                </a:lnTo>
                <a:lnTo>
                  <a:pt x="13919" y="5597"/>
                </a:lnTo>
                <a:lnTo>
                  <a:pt x="13992" y="5621"/>
                </a:lnTo>
                <a:lnTo>
                  <a:pt x="14016" y="5645"/>
                </a:lnTo>
                <a:lnTo>
                  <a:pt x="14065" y="5670"/>
                </a:lnTo>
                <a:lnTo>
                  <a:pt x="14186" y="5986"/>
                </a:lnTo>
                <a:lnTo>
                  <a:pt x="14259" y="6302"/>
                </a:lnTo>
                <a:lnTo>
                  <a:pt x="14284" y="6497"/>
                </a:lnTo>
                <a:lnTo>
                  <a:pt x="14284" y="6692"/>
                </a:lnTo>
                <a:lnTo>
                  <a:pt x="14308" y="6886"/>
                </a:lnTo>
                <a:lnTo>
                  <a:pt x="14332" y="7081"/>
                </a:lnTo>
                <a:lnTo>
                  <a:pt x="14381" y="7154"/>
                </a:lnTo>
                <a:lnTo>
                  <a:pt x="14454" y="7203"/>
                </a:lnTo>
                <a:lnTo>
                  <a:pt x="14527" y="7227"/>
                </a:lnTo>
                <a:lnTo>
                  <a:pt x="14624" y="7227"/>
                </a:lnTo>
                <a:lnTo>
                  <a:pt x="14722" y="7276"/>
                </a:lnTo>
                <a:lnTo>
                  <a:pt x="14843" y="7300"/>
                </a:lnTo>
                <a:lnTo>
                  <a:pt x="15111" y="7348"/>
                </a:lnTo>
                <a:lnTo>
                  <a:pt x="15598" y="7373"/>
                </a:lnTo>
                <a:lnTo>
                  <a:pt x="15962" y="7446"/>
                </a:lnTo>
                <a:lnTo>
                  <a:pt x="16352" y="7519"/>
                </a:lnTo>
                <a:lnTo>
                  <a:pt x="16571" y="7592"/>
                </a:lnTo>
                <a:lnTo>
                  <a:pt x="16692" y="7640"/>
                </a:lnTo>
                <a:lnTo>
                  <a:pt x="16814" y="7640"/>
                </a:lnTo>
                <a:lnTo>
                  <a:pt x="16765" y="7957"/>
                </a:lnTo>
                <a:lnTo>
                  <a:pt x="16765" y="8249"/>
                </a:lnTo>
                <a:lnTo>
                  <a:pt x="16765" y="8857"/>
                </a:lnTo>
                <a:lnTo>
                  <a:pt x="16765" y="9344"/>
                </a:lnTo>
                <a:lnTo>
                  <a:pt x="16765" y="9587"/>
                </a:lnTo>
                <a:lnTo>
                  <a:pt x="16790" y="9855"/>
                </a:lnTo>
                <a:lnTo>
                  <a:pt x="16522" y="9855"/>
                </a:lnTo>
                <a:lnTo>
                  <a:pt x="16571" y="9757"/>
                </a:lnTo>
                <a:lnTo>
                  <a:pt x="16546" y="9636"/>
                </a:lnTo>
                <a:lnTo>
                  <a:pt x="16522" y="9417"/>
                </a:lnTo>
                <a:lnTo>
                  <a:pt x="16473" y="9125"/>
                </a:lnTo>
                <a:lnTo>
                  <a:pt x="16449" y="9003"/>
                </a:lnTo>
                <a:lnTo>
                  <a:pt x="16400" y="8857"/>
                </a:lnTo>
                <a:lnTo>
                  <a:pt x="16376" y="8833"/>
                </a:lnTo>
                <a:lnTo>
                  <a:pt x="16327" y="8808"/>
                </a:lnTo>
                <a:lnTo>
                  <a:pt x="16279" y="8833"/>
                </a:lnTo>
                <a:lnTo>
                  <a:pt x="16254" y="8857"/>
                </a:lnTo>
                <a:lnTo>
                  <a:pt x="16206" y="9003"/>
                </a:lnTo>
                <a:lnTo>
                  <a:pt x="16181" y="9125"/>
                </a:lnTo>
                <a:lnTo>
                  <a:pt x="16133" y="9417"/>
                </a:lnTo>
                <a:lnTo>
                  <a:pt x="16133" y="9660"/>
                </a:lnTo>
                <a:lnTo>
                  <a:pt x="16157" y="9782"/>
                </a:lnTo>
                <a:lnTo>
                  <a:pt x="16206" y="9903"/>
                </a:lnTo>
                <a:lnTo>
                  <a:pt x="15768" y="9928"/>
                </a:lnTo>
                <a:lnTo>
                  <a:pt x="15671" y="9928"/>
                </a:lnTo>
                <a:lnTo>
                  <a:pt x="15719" y="9806"/>
                </a:lnTo>
                <a:lnTo>
                  <a:pt x="15768" y="9538"/>
                </a:lnTo>
                <a:lnTo>
                  <a:pt x="15841" y="9246"/>
                </a:lnTo>
                <a:lnTo>
                  <a:pt x="15865" y="8954"/>
                </a:lnTo>
                <a:lnTo>
                  <a:pt x="15841" y="8906"/>
                </a:lnTo>
                <a:lnTo>
                  <a:pt x="15817" y="8881"/>
                </a:lnTo>
                <a:lnTo>
                  <a:pt x="15744" y="8808"/>
                </a:lnTo>
                <a:lnTo>
                  <a:pt x="15671" y="8808"/>
                </a:lnTo>
                <a:lnTo>
                  <a:pt x="15622" y="8857"/>
                </a:lnTo>
                <a:lnTo>
                  <a:pt x="15573" y="8930"/>
                </a:lnTo>
                <a:lnTo>
                  <a:pt x="15427" y="9441"/>
                </a:lnTo>
                <a:lnTo>
                  <a:pt x="15330" y="9709"/>
                </a:lnTo>
                <a:lnTo>
                  <a:pt x="15330" y="9830"/>
                </a:lnTo>
                <a:lnTo>
                  <a:pt x="15330" y="9903"/>
                </a:lnTo>
                <a:lnTo>
                  <a:pt x="15354" y="9928"/>
                </a:lnTo>
                <a:lnTo>
                  <a:pt x="15135" y="9952"/>
                </a:lnTo>
                <a:lnTo>
                  <a:pt x="14916" y="9976"/>
                </a:lnTo>
                <a:lnTo>
                  <a:pt x="14965" y="9636"/>
                </a:lnTo>
                <a:lnTo>
                  <a:pt x="14989" y="9344"/>
                </a:lnTo>
                <a:lnTo>
                  <a:pt x="14989" y="9173"/>
                </a:lnTo>
                <a:lnTo>
                  <a:pt x="14941" y="9027"/>
                </a:lnTo>
                <a:lnTo>
                  <a:pt x="14916" y="8979"/>
                </a:lnTo>
                <a:lnTo>
                  <a:pt x="14868" y="8954"/>
                </a:lnTo>
                <a:lnTo>
                  <a:pt x="14819" y="8954"/>
                </a:lnTo>
                <a:lnTo>
                  <a:pt x="14770" y="8979"/>
                </a:lnTo>
                <a:lnTo>
                  <a:pt x="14697" y="9100"/>
                </a:lnTo>
                <a:lnTo>
                  <a:pt x="14649" y="9198"/>
                </a:lnTo>
                <a:lnTo>
                  <a:pt x="14600" y="9465"/>
                </a:lnTo>
                <a:lnTo>
                  <a:pt x="14405" y="10171"/>
                </a:lnTo>
                <a:lnTo>
                  <a:pt x="14405" y="10244"/>
                </a:lnTo>
                <a:lnTo>
                  <a:pt x="14430" y="10317"/>
                </a:lnTo>
                <a:lnTo>
                  <a:pt x="14284" y="10585"/>
                </a:lnTo>
                <a:lnTo>
                  <a:pt x="14162" y="10877"/>
                </a:lnTo>
                <a:lnTo>
                  <a:pt x="14065" y="11047"/>
                </a:lnTo>
                <a:lnTo>
                  <a:pt x="13943" y="11193"/>
                </a:lnTo>
                <a:lnTo>
                  <a:pt x="13724" y="11461"/>
                </a:lnTo>
                <a:lnTo>
                  <a:pt x="13675" y="11558"/>
                </a:lnTo>
                <a:lnTo>
                  <a:pt x="13675" y="11631"/>
                </a:lnTo>
                <a:lnTo>
                  <a:pt x="13675" y="11704"/>
                </a:lnTo>
                <a:lnTo>
                  <a:pt x="13724" y="11753"/>
                </a:lnTo>
                <a:lnTo>
                  <a:pt x="13773" y="11801"/>
                </a:lnTo>
                <a:lnTo>
                  <a:pt x="13846" y="11826"/>
                </a:lnTo>
                <a:lnTo>
                  <a:pt x="13919" y="11826"/>
                </a:lnTo>
                <a:lnTo>
                  <a:pt x="13992" y="11777"/>
                </a:lnTo>
                <a:lnTo>
                  <a:pt x="14113" y="11972"/>
                </a:lnTo>
                <a:lnTo>
                  <a:pt x="14259" y="12142"/>
                </a:lnTo>
                <a:lnTo>
                  <a:pt x="14551" y="12507"/>
                </a:lnTo>
                <a:lnTo>
                  <a:pt x="14868" y="12945"/>
                </a:lnTo>
                <a:lnTo>
                  <a:pt x="15135" y="13407"/>
                </a:lnTo>
                <a:lnTo>
                  <a:pt x="14941" y="13651"/>
                </a:lnTo>
                <a:lnTo>
                  <a:pt x="14722" y="13894"/>
                </a:lnTo>
                <a:lnTo>
                  <a:pt x="14284" y="14332"/>
                </a:lnTo>
                <a:lnTo>
                  <a:pt x="13943" y="14673"/>
                </a:lnTo>
                <a:lnTo>
                  <a:pt x="13773" y="14843"/>
                </a:lnTo>
                <a:lnTo>
                  <a:pt x="13627" y="15038"/>
                </a:lnTo>
                <a:lnTo>
                  <a:pt x="13383" y="14867"/>
                </a:lnTo>
                <a:lnTo>
                  <a:pt x="13578" y="14794"/>
                </a:lnTo>
                <a:lnTo>
                  <a:pt x="13748" y="14673"/>
                </a:lnTo>
                <a:lnTo>
                  <a:pt x="14040" y="14478"/>
                </a:lnTo>
                <a:lnTo>
                  <a:pt x="14113" y="14429"/>
                </a:lnTo>
                <a:lnTo>
                  <a:pt x="14138" y="14356"/>
                </a:lnTo>
                <a:lnTo>
                  <a:pt x="14138" y="14283"/>
                </a:lnTo>
                <a:lnTo>
                  <a:pt x="14113" y="14235"/>
                </a:lnTo>
                <a:lnTo>
                  <a:pt x="14065" y="14186"/>
                </a:lnTo>
                <a:lnTo>
                  <a:pt x="14016" y="14162"/>
                </a:lnTo>
                <a:lnTo>
                  <a:pt x="13943" y="14137"/>
                </a:lnTo>
                <a:lnTo>
                  <a:pt x="13870" y="14162"/>
                </a:lnTo>
                <a:lnTo>
                  <a:pt x="13602" y="14308"/>
                </a:lnTo>
                <a:lnTo>
                  <a:pt x="13335" y="14478"/>
                </a:lnTo>
                <a:lnTo>
                  <a:pt x="13043" y="14624"/>
                </a:lnTo>
                <a:lnTo>
                  <a:pt x="12897" y="14527"/>
                </a:lnTo>
                <a:lnTo>
                  <a:pt x="12945" y="14502"/>
                </a:lnTo>
                <a:lnTo>
                  <a:pt x="13213" y="14332"/>
                </a:lnTo>
                <a:lnTo>
                  <a:pt x="13310" y="14210"/>
                </a:lnTo>
                <a:lnTo>
                  <a:pt x="13383" y="14113"/>
                </a:lnTo>
                <a:lnTo>
                  <a:pt x="13408" y="14040"/>
                </a:lnTo>
                <a:lnTo>
                  <a:pt x="13408" y="13967"/>
                </a:lnTo>
                <a:lnTo>
                  <a:pt x="13383" y="13918"/>
                </a:lnTo>
                <a:lnTo>
                  <a:pt x="13359" y="13845"/>
                </a:lnTo>
                <a:lnTo>
                  <a:pt x="13310" y="13821"/>
                </a:lnTo>
                <a:lnTo>
                  <a:pt x="13237" y="13797"/>
                </a:lnTo>
                <a:lnTo>
                  <a:pt x="13189" y="13797"/>
                </a:lnTo>
                <a:lnTo>
                  <a:pt x="13116" y="13821"/>
                </a:lnTo>
                <a:lnTo>
                  <a:pt x="13018" y="13894"/>
                </a:lnTo>
                <a:lnTo>
                  <a:pt x="12921" y="13991"/>
                </a:lnTo>
                <a:lnTo>
                  <a:pt x="12799" y="14089"/>
                </a:lnTo>
                <a:lnTo>
                  <a:pt x="12702" y="14162"/>
                </a:lnTo>
                <a:lnTo>
                  <a:pt x="12556" y="14283"/>
                </a:lnTo>
                <a:lnTo>
                  <a:pt x="12264" y="14040"/>
                </a:lnTo>
                <a:lnTo>
                  <a:pt x="12532" y="13870"/>
                </a:lnTo>
                <a:lnTo>
                  <a:pt x="12653" y="13797"/>
                </a:lnTo>
                <a:lnTo>
                  <a:pt x="12799" y="13699"/>
                </a:lnTo>
                <a:lnTo>
                  <a:pt x="12848" y="13651"/>
                </a:lnTo>
                <a:lnTo>
                  <a:pt x="12897" y="13578"/>
                </a:lnTo>
                <a:lnTo>
                  <a:pt x="12921" y="13505"/>
                </a:lnTo>
                <a:lnTo>
                  <a:pt x="12897" y="13432"/>
                </a:lnTo>
                <a:lnTo>
                  <a:pt x="12872" y="13359"/>
                </a:lnTo>
                <a:lnTo>
                  <a:pt x="12824" y="13334"/>
                </a:lnTo>
                <a:lnTo>
                  <a:pt x="12702" y="13334"/>
                </a:lnTo>
                <a:lnTo>
                  <a:pt x="12556" y="13407"/>
                </a:lnTo>
                <a:lnTo>
                  <a:pt x="12459" y="13480"/>
                </a:lnTo>
                <a:lnTo>
                  <a:pt x="12167" y="13651"/>
                </a:lnTo>
                <a:lnTo>
                  <a:pt x="11899" y="13821"/>
                </a:lnTo>
                <a:lnTo>
                  <a:pt x="11777" y="13797"/>
                </a:lnTo>
                <a:lnTo>
                  <a:pt x="11680" y="13772"/>
                </a:lnTo>
                <a:lnTo>
                  <a:pt x="11607" y="13797"/>
                </a:lnTo>
                <a:lnTo>
                  <a:pt x="11558" y="13845"/>
                </a:lnTo>
                <a:lnTo>
                  <a:pt x="11510" y="13821"/>
                </a:lnTo>
                <a:lnTo>
                  <a:pt x="11437" y="13845"/>
                </a:lnTo>
                <a:lnTo>
                  <a:pt x="11388" y="13845"/>
                </a:lnTo>
                <a:lnTo>
                  <a:pt x="11266" y="13918"/>
                </a:lnTo>
                <a:lnTo>
                  <a:pt x="11120" y="14016"/>
                </a:lnTo>
                <a:lnTo>
                  <a:pt x="10974" y="14064"/>
                </a:lnTo>
                <a:lnTo>
                  <a:pt x="10682" y="14137"/>
                </a:lnTo>
                <a:lnTo>
                  <a:pt x="10536" y="14186"/>
                </a:lnTo>
                <a:lnTo>
                  <a:pt x="10415" y="14283"/>
                </a:lnTo>
                <a:lnTo>
                  <a:pt x="10269" y="14283"/>
                </a:lnTo>
                <a:lnTo>
                  <a:pt x="10220" y="14332"/>
                </a:lnTo>
                <a:lnTo>
                  <a:pt x="10171" y="14405"/>
                </a:lnTo>
                <a:lnTo>
                  <a:pt x="10171" y="14429"/>
                </a:lnTo>
                <a:lnTo>
                  <a:pt x="10123" y="14429"/>
                </a:lnTo>
                <a:lnTo>
                  <a:pt x="10001" y="14478"/>
                </a:lnTo>
                <a:lnTo>
                  <a:pt x="9879" y="14527"/>
                </a:lnTo>
                <a:lnTo>
                  <a:pt x="9636" y="14648"/>
                </a:lnTo>
                <a:lnTo>
                  <a:pt x="9514" y="14697"/>
                </a:lnTo>
                <a:lnTo>
                  <a:pt x="9393" y="14721"/>
                </a:lnTo>
                <a:lnTo>
                  <a:pt x="9271" y="14746"/>
                </a:lnTo>
                <a:lnTo>
                  <a:pt x="9149" y="14794"/>
                </a:lnTo>
                <a:lnTo>
                  <a:pt x="9101" y="14867"/>
                </a:lnTo>
                <a:lnTo>
                  <a:pt x="9101" y="14892"/>
                </a:lnTo>
                <a:lnTo>
                  <a:pt x="9125" y="14940"/>
                </a:lnTo>
                <a:lnTo>
                  <a:pt x="9198" y="15013"/>
                </a:lnTo>
                <a:lnTo>
                  <a:pt x="9295" y="15062"/>
                </a:lnTo>
                <a:lnTo>
                  <a:pt x="9417" y="15086"/>
                </a:lnTo>
                <a:lnTo>
                  <a:pt x="9539" y="15062"/>
                </a:lnTo>
                <a:lnTo>
                  <a:pt x="9685" y="15038"/>
                </a:lnTo>
                <a:lnTo>
                  <a:pt x="9831" y="14989"/>
                </a:lnTo>
                <a:lnTo>
                  <a:pt x="10098" y="14843"/>
                </a:lnTo>
                <a:lnTo>
                  <a:pt x="10074" y="14989"/>
                </a:lnTo>
                <a:lnTo>
                  <a:pt x="9879" y="15086"/>
                </a:lnTo>
                <a:lnTo>
                  <a:pt x="9660" y="15208"/>
                </a:lnTo>
                <a:lnTo>
                  <a:pt x="9417" y="15281"/>
                </a:lnTo>
                <a:lnTo>
                  <a:pt x="9295" y="15330"/>
                </a:lnTo>
                <a:lnTo>
                  <a:pt x="9198" y="15403"/>
                </a:lnTo>
                <a:lnTo>
                  <a:pt x="9174" y="15476"/>
                </a:lnTo>
                <a:lnTo>
                  <a:pt x="9198" y="15500"/>
                </a:lnTo>
                <a:lnTo>
                  <a:pt x="9198" y="15548"/>
                </a:lnTo>
                <a:lnTo>
                  <a:pt x="9271" y="15597"/>
                </a:lnTo>
                <a:lnTo>
                  <a:pt x="9344" y="15621"/>
                </a:lnTo>
                <a:lnTo>
                  <a:pt x="9417" y="15646"/>
                </a:lnTo>
                <a:lnTo>
                  <a:pt x="9514" y="15621"/>
                </a:lnTo>
                <a:lnTo>
                  <a:pt x="9685" y="15597"/>
                </a:lnTo>
                <a:lnTo>
                  <a:pt x="9831" y="15548"/>
                </a:lnTo>
                <a:lnTo>
                  <a:pt x="10001" y="15476"/>
                </a:lnTo>
                <a:lnTo>
                  <a:pt x="9977" y="15767"/>
                </a:lnTo>
                <a:lnTo>
                  <a:pt x="9952" y="15792"/>
                </a:lnTo>
                <a:lnTo>
                  <a:pt x="9904" y="15816"/>
                </a:lnTo>
                <a:lnTo>
                  <a:pt x="9636" y="15913"/>
                </a:lnTo>
                <a:lnTo>
                  <a:pt x="9368" y="15986"/>
                </a:lnTo>
                <a:lnTo>
                  <a:pt x="9198" y="16011"/>
                </a:lnTo>
                <a:lnTo>
                  <a:pt x="9125" y="16059"/>
                </a:lnTo>
                <a:lnTo>
                  <a:pt x="9101" y="16084"/>
                </a:lnTo>
                <a:lnTo>
                  <a:pt x="9076" y="16108"/>
                </a:lnTo>
                <a:lnTo>
                  <a:pt x="9076" y="16181"/>
                </a:lnTo>
                <a:lnTo>
                  <a:pt x="9101" y="16205"/>
                </a:lnTo>
                <a:lnTo>
                  <a:pt x="9198" y="16254"/>
                </a:lnTo>
                <a:lnTo>
                  <a:pt x="9295" y="16303"/>
                </a:lnTo>
                <a:lnTo>
                  <a:pt x="9636" y="16303"/>
                </a:lnTo>
                <a:lnTo>
                  <a:pt x="9855" y="16230"/>
                </a:lnTo>
                <a:lnTo>
                  <a:pt x="9831" y="16424"/>
                </a:lnTo>
                <a:lnTo>
                  <a:pt x="9831" y="16643"/>
                </a:lnTo>
                <a:lnTo>
                  <a:pt x="9271" y="16668"/>
                </a:lnTo>
                <a:lnTo>
                  <a:pt x="8711" y="16692"/>
                </a:lnTo>
                <a:lnTo>
                  <a:pt x="7981" y="16692"/>
                </a:lnTo>
                <a:lnTo>
                  <a:pt x="7738" y="16716"/>
                </a:lnTo>
                <a:lnTo>
                  <a:pt x="7763" y="16595"/>
                </a:lnTo>
                <a:lnTo>
                  <a:pt x="7763" y="16449"/>
                </a:lnTo>
                <a:lnTo>
                  <a:pt x="7738" y="16181"/>
                </a:lnTo>
                <a:lnTo>
                  <a:pt x="7641" y="15694"/>
                </a:lnTo>
                <a:lnTo>
                  <a:pt x="7592" y="15330"/>
                </a:lnTo>
                <a:lnTo>
                  <a:pt x="7519" y="14892"/>
                </a:lnTo>
                <a:lnTo>
                  <a:pt x="7471" y="14673"/>
                </a:lnTo>
                <a:lnTo>
                  <a:pt x="7373" y="14502"/>
                </a:lnTo>
                <a:lnTo>
                  <a:pt x="7276" y="14356"/>
                </a:lnTo>
                <a:lnTo>
                  <a:pt x="7203" y="14308"/>
                </a:lnTo>
                <a:lnTo>
                  <a:pt x="7130" y="14259"/>
                </a:lnTo>
                <a:lnTo>
                  <a:pt x="7033" y="14259"/>
                </a:lnTo>
                <a:lnTo>
                  <a:pt x="6960" y="14283"/>
                </a:lnTo>
                <a:lnTo>
                  <a:pt x="6716" y="14210"/>
                </a:lnTo>
                <a:lnTo>
                  <a:pt x="6497" y="14137"/>
                </a:lnTo>
                <a:lnTo>
                  <a:pt x="6327" y="14064"/>
                </a:lnTo>
                <a:lnTo>
                  <a:pt x="6157" y="13991"/>
                </a:lnTo>
                <a:lnTo>
                  <a:pt x="5986" y="13918"/>
                </a:lnTo>
                <a:lnTo>
                  <a:pt x="5816" y="13845"/>
                </a:lnTo>
                <a:lnTo>
                  <a:pt x="5743" y="13772"/>
                </a:lnTo>
                <a:lnTo>
                  <a:pt x="5646" y="13724"/>
                </a:lnTo>
                <a:lnTo>
                  <a:pt x="5597" y="13699"/>
                </a:lnTo>
                <a:lnTo>
                  <a:pt x="5548" y="13724"/>
                </a:lnTo>
                <a:lnTo>
                  <a:pt x="5500" y="13748"/>
                </a:lnTo>
                <a:lnTo>
                  <a:pt x="5427" y="13772"/>
                </a:lnTo>
                <a:lnTo>
                  <a:pt x="5062" y="13602"/>
                </a:lnTo>
                <a:lnTo>
                  <a:pt x="4843" y="13505"/>
                </a:lnTo>
                <a:lnTo>
                  <a:pt x="4721" y="13480"/>
                </a:lnTo>
                <a:lnTo>
                  <a:pt x="4648" y="13480"/>
                </a:lnTo>
                <a:lnTo>
                  <a:pt x="4599" y="13505"/>
                </a:lnTo>
                <a:lnTo>
                  <a:pt x="4551" y="13529"/>
                </a:lnTo>
                <a:lnTo>
                  <a:pt x="4526" y="13602"/>
                </a:lnTo>
                <a:lnTo>
                  <a:pt x="4551" y="13651"/>
                </a:lnTo>
                <a:lnTo>
                  <a:pt x="4575" y="13724"/>
                </a:lnTo>
                <a:lnTo>
                  <a:pt x="4672" y="13821"/>
                </a:lnTo>
                <a:lnTo>
                  <a:pt x="4916" y="13967"/>
                </a:lnTo>
                <a:lnTo>
                  <a:pt x="5135" y="14113"/>
                </a:lnTo>
                <a:lnTo>
                  <a:pt x="4989" y="14283"/>
                </a:lnTo>
                <a:lnTo>
                  <a:pt x="4940" y="14210"/>
                </a:lnTo>
                <a:lnTo>
                  <a:pt x="4891" y="14137"/>
                </a:lnTo>
                <a:lnTo>
                  <a:pt x="4843" y="14113"/>
                </a:lnTo>
                <a:lnTo>
                  <a:pt x="4794" y="14113"/>
                </a:lnTo>
                <a:lnTo>
                  <a:pt x="4672" y="14089"/>
                </a:lnTo>
                <a:lnTo>
                  <a:pt x="4526" y="14064"/>
                </a:lnTo>
                <a:lnTo>
                  <a:pt x="4380" y="13991"/>
                </a:lnTo>
                <a:lnTo>
                  <a:pt x="4259" y="13918"/>
                </a:lnTo>
                <a:lnTo>
                  <a:pt x="4137" y="13821"/>
                </a:lnTo>
                <a:lnTo>
                  <a:pt x="4015" y="13748"/>
                </a:lnTo>
                <a:lnTo>
                  <a:pt x="3894" y="13699"/>
                </a:lnTo>
                <a:lnTo>
                  <a:pt x="3821" y="13699"/>
                </a:lnTo>
                <a:lnTo>
                  <a:pt x="3796" y="13724"/>
                </a:lnTo>
                <a:lnTo>
                  <a:pt x="3772" y="13772"/>
                </a:lnTo>
                <a:lnTo>
                  <a:pt x="3772" y="13870"/>
                </a:lnTo>
                <a:lnTo>
                  <a:pt x="3796" y="13943"/>
                </a:lnTo>
                <a:lnTo>
                  <a:pt x="3845" y="14040"/>
                </a:lnTo>
                <a:lnTo>
                  <a:pt x="3894" y="14113"/>
                </a:lnTo>
                <a:lnTo>
                  <a:pt x="4015" y="14235"/>
                </a:lnTo>
                <a:lnTo>
                  <a:pt x="4186" y="14332"/>
                </a:lnTo>
                <a:lnTo>
                  <a:pt x="4307" y="14405"/>
                </a:lnTo>
                <a:lnTo>
                  <a:pt x="4453" y="14478"/>
                </a:lnTo>
                <a:lnTo>
                  <a:pt x="4599" y="14502"/>
                </a:lnTo>
                <a:lnTo>
                  <a:pt x="4745" y="14502"/>
                </a:lnTo>
                <a:lnTo>
                  <a:pt x="4380" y="14819"/>
                </a:lnTo>
                <a:lnTo>
                  <a:pt x="4356" y="14746"/>
                </a:lnTo>
                <a:lnTo>
                  <a:pt x="4307" y="14697"/>
                </a:lnTo>
                <a:lnTo>
                  <a:pt x="4259" y="14673"/>
                </a:lnTo>
                <a:lnTo>
                  <a:pt x="4186" y="14648"/>
                </a:lnTo>
                <a:lnTo>
                  <a:pt x="4088" y="14648"/>
                </a:lnTo>
                <a:lnTo>
                  <a:pt x="3991" y="14600"/>
                </a:lnTo>
                <a:lnTo>
                  <a:pt x="3845" y="14502"/>
                </a:lnTo>
                <a:lnTo>
                  <a:pt x="3675" y="14356"/>
                </a:lnTo>
                <a:lnTo>
                  <a:pt x="3626" y="14332"/>
                </a:lnTo>
                <a:lnTo>
                  <a:pt x="3577" y="14308"/>
                </a:lnTo>
                <a:lnTo>
                  <a:pt x="3529" y="14283"/>
                </a:lnTo>
                <a:lnTo>
                  <a:pt x="3480" y="14259"/>
                </a:lnTo>
                <a:lnTo>
                  <a:pt x="3431" y="14259"/>
                </a:lnTo>
                <a:lnTo>
                  <a:pt x="3407" y="14283"/>
                </a:lnTo>
                <a:lnTo>
                  <a:pt x="3383" y="14405"/>
                </a:lnTo>
                <a:lnTo>
                  <a:pt x="3358" y="14478"/>
                </a:lnTo>
                <a:lnTo>
                  <a:pt x="3383" y="14551"/>
                </a:lnTo>
                <a:lnTo>
                  <a:pt x="3407" y="14624"/>
                </a:lnTo>
                <a:lnTo>
                  <a:pt x="3456" y="14697"/>
                </a:lnTo>
                <a:lnTo>
                  <a:pt x="3577" y="14819"/>
                </a:lnTo>
                <a:lnTo>
                  <a:pt x="3675" y="14916"/>
                </a:lnTo>
                <a:lnTo>
                  <a:pt x="3772" y="14989"/>
                </a:lnTo>
                <a:lnTo>
                  <a:pt x="3894" y="15038"/>
                </a:lnTo>
                <a:lnTo>
                  <a:pt x="4015" y="15086"/>
                </a:lnTo>
                <a:lnTo>
                  <a:pt x="3796" y="15208"/>
                </a:lnTo>
                <a:lnTo>
                  <a:pt x="3748" y="15159"/>
                </a:lnTo>
                <a:lnTo>
                  <a:pt x="3529" y="14989"/>
                </a:lnTo>
                <a:lnTo>
                  <a:pt x="3310" y="14819"/>
                </a:lnTo>
                <a:lnTo>
                  <a:pt x="2920" y="14429"/>
                </a:lnTo>
                <a:lnTo>
                  <a:pt x="2555" y="14064"/>
                </a:lnTo>
                <a:lnTo>
                  <a:pt x="2385" y="13845"/>
                </a:lnTo>
                <a:lnTo>
                  <a:pt x="2239" y="13626"/>
                </a:lnTo>
                <a:lnTo>
                  <a:pt x="2409" y="13456"/>
                </a:lnTo>
                <a:lnTo>
                  <a:pt x="2555" y="13237"/>
                </a:lnTo>
                <a:lnTo>
                  <a:pt x="2799" y="12848"/>
                </a:lnTo>
                <a:lnTo>
                  <a:pt x="3212" y="12312"/>
                </a:lnTo>
                <a:lnTo>
                  <a:pt x="3626" y="11801"/>
                </a:lnTo>
                <a:lnTo>
                  <a:pt x="3626" y="11777"/>
                </a:lnTo>
                <a:lnTo>
                  <a:pt x="3723" y="11704"/>
                </a:lnTo>
                <a:lnTo>
                  <a:pt x="3748" y="11607"/>
                </a:lnTo>
                <a:lnTo>
                  <a:pt x="3772" y="11558"/>
                </a:lnTo>
                <a:lnTo>
                  <a:pt x="3748" y="11485"/>
                </a:lnTo>
                <a:lnTo>
                  <a:pt x="3723" y="11436"/>
                </a:lnTo>
                <a:lnTo>
                  <a:pt x="3675" y="11388"/>
                </a:lnTo>
                <a:lnTo>
                  <a:pt x="3529" y="11266"/>
                </a:lnTo>
                <a:lnTo>
                  <a:pt x="3407" y="11096"/>
                </a:lnTo>
                <a:lnTo>
                  <a:pt x="3164" y="10779"/>
                </a:lnTo>
                <a:lnTo>
                  <a:pt x="3018" y="10536"/>
                </a:lnTo>
                <a:lnTo>
                  <a:pt x="3018" y="10463"/>
                </a:lnTo>
                <a:lnTo>
                  <a:pt x="2993" y="10366"/>
                </a:lnTo>
                <a:lnTo>
                  <a:pt x="2945" y="10293"/>
                </a:lnTo>
                <a:lnTo>
                  <a:pt x="2872" y="10244"/>
                </a:lnTo>
                <a:lnTo>
                  <a:pt x="2774" y="10220"/>
                </a:lnTo>
                <a:lnTo>
                  <a:pt x="1704" y="10122"/>
                </a:lnTo>
                <a:lnTo>
                  <a:pt x="1144" y="10074"/>
                </a:lnTo>
                <a:lnTo>
                  <a:pt x="876" y="10025"/>
                </a:lnTo>
                <a:lnTo>
                  <a:pt x="633" y="9952"/>
                </a:lnTo>
                <a:lnTo>
                  <a:pt x="633" y="9830"/>
                </a:lnTo>
                <a:lnTo>
                  <a:pt x="609" y="9709"/>
                </a:lnTo>
                <a:lnTo>
                  <a:pt x="584" y="9587"/>
                </a:lnTo>
                <a:lnTo>
                  <a:pt x="560" y="9441"/>
                </a:lnTo>
                <a:lnTo>
                  <a:pt x="536" y="9052"/>
                </a:lnTo>
                <a:lnTo>
                  <a:pt x="560" y="8638"/>
                </a:lnTo>
                <a:lnTo>
                  <a:pt x="584" y="8395"/>
                </a:lnTo>
                <a:lnTo>
                  <a:pt x="609" y="8127"/>
                </a:lnTo>
                <a:lnTo>
                  <a:pt x="633" y="7835"/>
                </a:lnTo>
                <a:lnTo>
                  <a:pt x="633" y="7689"/>
                </a:lnTo>
                <a:lnTo>
                  <a:pt x="609" y="7567"/>
                </a:lnTo>
                <a:lnTo>
                  <a:pt x="803" y="7519"/>
                </a:lnTo>
                <a:lnTo>
                  <a:pt x="1217" y="7421"/>
                </a:lnTo>
                <a:lnTo>
                  <a:pt x="1095" y="7592"/>
                </a:lnTo>
                <a:lnTo>
                  <a:pt x="998" y="7762"/>
                </a:lnTo>
                <a:lnTo>
                  <a:pt x="876" y="8103"/>
                </a:lnTo>
                <a:lnTo>
                  <a:pt x="876" y="8151"/>
                </a:lnTo>
                <a:lnTo>
                  <a:pt x="876" y="8224"/>
                </a:lnTo>
                <a:lnTo>
                  <a:pt x="901" y="8273"/>
                </a:lnTo>
                <a:lnTo>
                  <a:pt x="925" y="8297"/>
                </a:lnTo>
                <a:lnTo>
                  <a:pt x="1022" y="8370"/>
                </a:lnTo>
                <a:lnTo>
                  <a:pt x="1144" y="8370"/>
                </a:lnTo>
                <a:lnTo>
                  <a:pt x="1193" y="8346"/>
                </a:lnTo>
                <a:lnTo>
                  <a:pt x="1217" y="8297"/>
                </a:lnTo>
                <a:lnTo>
                  <a:pt x="1290" y="8224"/>
                </a:lnTo>
                <a:lnTo>
                  <a:pt x="1363" y="7981"/>
                </a:lnTo>
                <a:lnTo>
                  <a:pt x="1460" y="7738"/>
                </a:lnTo>
                <a:lnTo>
                  <a:pt x="1558" y="7543"/>
                </a:lnTo>
                <a:lnTo>
                  <a:pt x="1655" y="7348"/>
                </a:lnTo>
                <a:lnTo>
                  <a:pt x="1850" y="7348"/>
                </a:lnTo>
                <a:lnTo>
                  <a:pt x="1752" y="7519"/>
                </a:lnTo>
                <a:lnTo>
                  <a:pt x="1655" y="7689"/>
                </a:lnTo>
                <a:lnTo>
                  <a:pt x="1606" y="7884"/>
                </a:lnTo>
                <a:lnTo>
                  <a:pt x="1558" y="8054"/>
                </a:lnTo>
                <a:lnTo>
                  <a:pt x="1558" y="8127"/>
                </a:lnTo>
                <a:lnTo>
                  <a:pt x="1558" y="8176"/>
                </a:lnTo>
                <a:lnTo>
                  <a:pt x="1606" y="8224"/>
                </a:lnTo>
                <a:lnTo>
                  <a:pt x="1655" y="8273"/>
                </a:lnTo>
                <a:lnTo>
                  <a:pt x="1728" y="8322"/>
                </a:lnTo>
                <a:lnTo>
                  <a:pt x="1801" y="8297"/>
                </a:lnTo>
                <a:lnTo>
                  <a:pt x="1898" y="8249"/>
                </a:lnTo>
                <a:lnTo>
                  <a:pt x="1923" y="8200"/>
                </a:lnTo>
                <a:lnTo>
                  <a:pt x="1947" y="8151"/>
                </a:lnTo>
                <a:lnTo>
                  <a:pt x="1996" y="7908"/>
                </a:lnTo>
                <a:lnTo>
                  <a:pt x="2093" y="7689"/>
                </a:lnTo>
                <a:lnTo>
                  <a:pt x="2166" y="7519"/>
                </a:lnTo>
                <a:lnTo>
                  <a:pt x="2239" y="7324"/>
                </a:lnTo>
                <a:lnTo>
                  <a:pt x="2409" y="7324"/>
                </a:lnTo>
                <a:lnTo>
                  <a:pt x="2361" y="7494"/>
                </a:lnTo>
                <a:lnTo>
                  <a:pt x="2239" y="7762"/>
                </a:lnTo>
                <a:lnTo>
                  <a:pt x="2215" y="7908"/>
                </a:lnTo>
                <a:lnTo>
                  <a:pt x="2190" y="8054"/>
                </a:lnTo>
                <a:lnTo>
                  <a:pt x="2215" y="8127"/>
                </a:lnTo>
                <a:lnTo>
                  <a:pt x="2239" y="8176"/>
                </a:lnTo>
                <a:lnTo>
                  <a:pt x="2288" y="8200"/>
                </a:lnTo>
                <a:lnTo>
                  <a:pt x="2336" y="8224"/>
                </a:lnTo>
                <a:lnTo>
                  <a:pt x="2385" y="8249"/>
                </a:lnTo>
                <a:lnTo>
                  <a:pt x="2434" y="8224"/>
                </a:lnTo>
                <a:lnTo>
                  <a:pt x="2482" y="8200"/>
                </a:lnTo>
                <a:lnTo>
                  <a:pt x="2507" y="8151"/>
                </a:lnTo>
                <a:lnTo>
                  <a:pt x="2555" y="8030"/>
                </a:lnTo>
                <a:lnTo>
                  <a:pt x="2580" y="7908"/>
                </a:lnTo>
                <a:lnTo>
                  <a:pt x="2628" y="7665"/>
                </a:lnTo>
                <a:lnTo>
                  <a:pt x="2677" y="7494"/>
                </a:lnTo>
                <a:lnTo>
                  <a:pt x="2701" y="7300"/>
                </a:lnTo>
                <a:lnTo>
                  <a:pt x="2847" y="7276"/>
                </a:lnTo>
                <a:lnTo>
                  <a:pt x="2920" y="7251"/>
                </a:lnTo>
                <a:lnTo>
                  <a:pt x="2969" y="7203"/>
                </a:lnTo>
                <a:lnTo>
                  <a:pt x="2993" y="7154"/>
                </a:lnTo>
                <a:lnTo>
                  <a:pt x="2993" y="7081"/>
                </a:lnTo>
                <a:lnTo>
                  <a:pt x="3042" y="7008"/>
                </a:lnTo>
                <a:lnTo>
                  <a:pt x="3066" y="6935"/>
                </a:lnTo>
                <a:lnTo>
                  <a:pt x="3066" y="6765"/>
                </a:lnTo>
                <a:lnTo>
                  <a:pt x="3115" y="6594"/>
                </a:lnTo>
                <a:lnTo>
                  <a:pt x="3212" y="6278"/>
                </a:lnTo>
                <a:lnTo>
                  <a:pt x="3456" y="5670"/>
                </a:lnTo>
                <a:lnTo>
                  <a:pt x="3553" y="5597"/>
                </a:lnTo>
                <a:lnTo>
                  <a:pt x="3602" y="5475"/>
                </a:lnTo>
                <a:lnTo>
                  <a:pt x="3602" y="5426"/>
                </a:lnTo>
                <a:lnTo>
                  <a:pt x="3602" y="5353"/>
                </a:lnTo>
                <a:lnTo>
                  <a:pt x="3577" y="5305"/>
                </a:lnTo>
                <a:lnTo>
                  <a:pt x="3529" y="5232"/>
                </a:lnTo>
                <a:lnTo>
                  <a:pt x="3139" y="4842"/>
                </a:lnTo>
                <a:lnTo>
                  <a:pt x="2799" y="4429"/>
                </a:lnTo>
                <a:lnTo>
                  <a:pt x="2434" y="4015"/>
                </a:lnTo>
                <a:lnTo>
                  <a:pt x="2069" y="3626"/>
                </a:lnTo>
                <a:lnTo>
                  <a:pt x="2263" y="3480"/>
                </a:lnTo>
                <a:lnTo>
                  <a:pt x="2458" y="3285"/>
                </a:lnTo>
                <a:lnTo>
                  <a:pt x="2799" y="2871"/>
                </a:lnTo>
                <a:lnTo>
                  <a:pt x="2993" y="2677"/>
                </a:lnTo>
                <a:lnTo>
                  <a:pt x="3164" y="2482"/>
                </a:lnTo>
                <a:lnTo>
                  <a:pt x="3383" y="2336"/>
                </a:lnTo>
                <a:lnTo>
                  <a:pt x="3504" y="2287"/>
                </a:lnTo>
                <a:lnTo>
                  <a:pt x="3626" y="2239"/>
                </a:lnTo>
                <a:lnTo>
                  <a:pt x="3723" y="2190"/>
                </a:lnTo>
                <a:lnTo>
                  <a:pt x="3577" y="2287"/>
                </a:lnTo>
                <a:lnTo>
                  <a:pt x="3431" y="2409"/>
                </a:lnTo>
                <a:lnTo>
                  <a:pt x="3261" y="2579"/>
                </a:lnTo>
                <a:lnTo>
                  <a:pt x="3188" y="2677"/>
                </a:lnTo>
                <a:lnTo>
                  <a:pt x="3139" y="2750"/>
                </a:lnTo>
                <a:lnTo>
                  <a:pt x="3091" y="2847"/>
                </a:lnTo>
                <a:lnTo>
                  <a:pt x="3091" y="2944"/>
                </a:lnTo>
                <a:lnTo>
                  <a:pt x="3115" y="3017"/>
                </a:lnTo>
                <a:lnTo>
                  <a:pt x="3164" y="3066"/>
                </a:lnTo>
                <a:lnTo>
                  <a:pt x="3212" y="3115"/>
                </a:lnTo>
                <a:lnTo>
                  <a:pt x="3310" y="3090"/>
                </a:lnTo>
                <a:lnTo>
                  <a:pt x="3383" y="3066"/>
                </a:lnTo>
                <a:lnTo>
                  <a:pt x="3431" y="3017"/>
                </a:lnTo>
                <a:lnTo>
                  <a:pt x="3553" y="2871"/>
                </a:lnTo>
                <a:lnTo>
                  <a:pt x="3675" y="2701"/>
                </a:lnTo>
                <a:lnTo>
                  <a:pt x="3845" y="2555"/>
                </a:lnTo>
                <a:lnTo>
                  <a:pt x="4064" y="2433"/>
                </a:lnTo>
                <a:lnTo>
                  <a:pt x="4161" y="2482"/>
                </a:lnTo>
                <a:lnTo>
                  <a:pt x="4015" y="2579"/>
                </a:lnTo>
                <a:lnTo>
                  <a:pt x="3894" y="2677"/>
                </a:lnTo>
                <a:lnTo>
                  <a:pt x="3772" y="2798"/>
                </a:lnTo>
                <a:lnTo>
                  <a:pt x="3650" y="2944"/>
                </a:lnTo>
                <a:lnTo>
                  <a:pt x="3602" y="3017"/>
                </a:lnTo>
                <a:lnTo>
                  <a:pt x="3577" y="3115"/>
                </a:lnTo>
                <a:lnTo>
                  <a:pt x="3553" y="3188"/>
                </a:lnTo>
                <a:lnTo>
                  <a:pt x="3553" y="3285"/>
                </a:lnTo>
                <a:lnTo>
                  <a:pt x="3577" y="3334"/>
                </a:lnTo>
                <a:lnTo>
                  <a:pt x="3602" y="3358"/>
                </a:lnTo>
                <a:lnTo>
                  <a:pt x="3675" y="3407"/>
                </a:lnTo>
                <a:lnTo>
                  <a:pt x="3772" y="3407"/>
                </a:lnTo>
                <a:lnTo>
                  <a:pt x="3869" y="3358"/>
                </a:lnTo>
                <a:lnTo>
                  <a:pt x="3942" y="3261"/>
                </a:lnTo>
                <a:lnTo>
                  <a:pt x="3991" y="3139"/>
                </a:lnTo>
                <a:lnTo>
                  <a:pt x="4088" y="3017"/>
                </a:lnTo>
                <a:lnTo>
                  <a:pt x="4210" y="2920"/>
                </a:lnTo>
                <a:lnTo>
                  <a:pt x="4453" y="2677"/>
                </a:lnTo>
                <a:lnTo>
                  <a:pt x="4551" y="2774"/>
                </a:lnTo>
                <a:lnTo>
                  <a:pt x="4697" y="2871"/>
                </a:lnTo>
                <a:lnTo>
                  <a:pt x="4453" y="3017"/>
                </a:lnTo>
                <a:lnTo>
                  <a:pt x="4259" y="3139"/>
                </a:lnTo>
                <a:lnTo>
                  <a:pt x="4064" y="3285"/>
                </a:lnTo>
                <a:lnTo>
                  <a:pt x="3894" y="3455"/>
                </a:lnTo>
                <a:lnTo>
                  <a:pt x="3845" y="3553"/>
                </a:lnTo>
                <a:lnTo>
                  <a:pt x="3796" y="3650"/>
                </a:lnTo>
                <a:lnTo>
                  <a:pt x="3796" y="3747"/>
                </a:lnTo>
                <a:lnTo>
                  <a:pt x="3821" y="3869"/>
                </a:lnTo>
                <a:lnTo>
                  <a:pt x="3894" y="3918"/>
                </a:lnTo>
                <a:lnTo>
                  <a:pt x="3967" y="3942"/>
                </a:lnTo>
                <a:lnTo>
                  <a:pt x="4064" y="3918"/>
                </a:lnTo>
                <a:lnTo>
                  <a:pt x="4088" y="3893"/>
                </a:lnTo>
                <a:lnTo>
                  <a:pt x="4113" y="3869"/>
                </a:lnTo>
                <a:lnTo>
                  <a:pt x="4210" y="3723"/>
                </a:lnTo>
                <a:lnTo>
                  <a:pt x="4307" y="3577"/>
                </a:lnTo>
                <a:lnTo>
                  <a:pt x="4429" y="3480"/>
                </a:lnTo>
                <a:lnTo>
                  <a:pt x="4575" y="3382"/>
                </a:lnTo>
                <a:lnTo>
                  <a:pt x="4794" y="3236"/>
                </a:lnTo>
                <a:lnTo>
                  <a:pt x="5013" y="3090"/>
                </a:lnTo>
                <a:lnTo>
                  <a:pt x="5305" y="3285"/>
                </a:lnTo>
                <a:lnTo>
                  <a:pt x="4989" y="3504"/>
                </a:lnTo>
                <a:lnTo>
                  <a:pt x="4843" y="3601"/>
                </a:lnTo>
                <a:lnTo>
                  <a:pt x="4697" y="3723"/>
                </a:lnTo>
                <a:lnTo>
                  <a:pt x="4551" y="3869"/>
                </a:lnTo>
                <a:lnTo>
                  <a:pt x="4526" y="3942"/>
                </a:lnTo>
                <a:lnTo>
                  <a:pt x="4502" y="4015"/>
                </a:lnTo>
                <a:lnTo>
                  <a:pt x="4526" y="4064"/>
                </a:lnTo>
                <a:lnTo>
                  <a:pt x="4551" y="4112"/>
                </a:lnTo>
                <a:lnTo>
                  <a:pt x="4599" y="4137"/>
                </a:lnTo>
                <a:lnTo>
                  <a:pt x="4672" y="4137"/>
                </a:lnTo>
                <a:lnTo>
                  <a:pt x="4721" y="4112"/>
                </a:lnTo>
                <a:lnTo>
                  <a:pt x="4770" y="4064"/>
                </a:lnTo>
                <a:lnTo>
                  <a:pt x="4867" y="3966"/>
                </a:lnTo>
                <a:lnTo>
                  <a:pt x="5013" y="3845"/>
                </a:lnTo>
                <a:lnTo>
                  <a:pt x="5183" y="3723"/>
                </a:lnTo>
                <a:lnTo>
                  <a:pt x="5354" y="3601"/>
                </a:lnTo>
                <a:lnTo>
                  <a:pt x="5548" y="3455"/>
                </a:lnTo>
                <a:lnTo>
                  <a:pt x="5597" y="3504"/>
                </a:lnTo>
                <a:lnTo>
                  <a:pt x="5694" y="3528"/>
                </a:lnTo>
                <a:lnTo>
                  <a:pt x="5767" y="3528"/>
                </a:lnTo>
                <a:lnTo>
                  <a:pt x="5840" y="3480"/>
                </a:lnTo>
                <a:lnTo>
                  <a:pt x="5889" y="3407"/>
                </a:lnTo>
                <a:lnTo>
                  <a:pt x="6181" y="3285"/>
                </a:lnTo>
                <a:lnTo>
                  <a:pt x="6449" y="3188"/>
                </a:lnTo>
                <a:lnTo>
                  <a:pt x="6765" y="3090"/>
                </a:lnTo>
                <a:lnTo>
                  <a:pt x="7033" y="3017"/>
                </a:lnTo>
                <a:lnTo>
                  <a:pt x="7106" y="2993"/>
                </a:lnTo>
                <a:lnTo>
                  <a:pt x="7154" y="2969"/>
                </a:lnTo>
                <a:lnTo>
                  <a:pt x="7203" y="2896"/>
                </a:lnTo>
                <a:lnTo>
                  <a:pt x="7227" y="2847"/>
                </a:lnTo>
                <a:lnTo>
                  <a:pt x="7276" y="2701"/>
                </a:lnTo>
                <a:lnTo>
                  <a:pt x="7325" y="2531"/>
                </a:lnTo>
                <a:lnTo>
                  <a:pt x="7373" y="2190"/>
                </a:lnTo>
                <a:lnTo>
                  <a:pt x="7398" y="1509"/>
                </a:lnTo>
                <a:lnTo>
                  <a:pt x="7495" y="998"/>
                </a:lnTo>
                <a:lnTo>
                  <a:pt x="7519" y="730"/>
                </a:lnTo>
                <a:lnTo>
                  <a:pt x="7519" y="608"/>
                </a:lnTo>
                <a:lnTo>
                  <a:pt x="7519" y="487"/>
                </a:lnTo>
                <a:close/>
                <a:moveTo>
                  <a:pt x="8030" y="0"/>
                </a:moveTo>
                <a:lnTo>
                  <a:pt x="7641" y="49"/>
                </a:lnTo>
                <a:lnTo>
                  <a:pt x="7471" y="73"/>
                </a:lnTo>
                <a:lnTo>
                  <a:pt x="7300" y="122"/>
                </a:lnTo>
                <a:lnTo>
                  <a:pt x="7252" y="146"/>
                </a:lnTo>
                <a:lnTo>
                  <a:pt x="7203" y="195"/>
                </a:lnTo>
                <a:lnTo>
                  <a:pt x="7179" y="243"/>
                </a:lnTo>
                <a:lnTo>
                  <a:pt x="7179" y="292"/>
                </a:lnTo>
                <a:lnTo>
                  <a:pt x="7106" y="414"/>
                </a:lnTo>
                <a:lnTo>
                  <a:pt x="7033" y="535"/>
                </a:lnTo>
                <a:lnTo>
                  <a:pt x="6984" y="681"/>
                </a:lnTo>
                <a:lnTo>
                  <a:pt x="6960" y="827"/>
                </a:lnTo>
                <a:lnTo>
                  <a:pt x="6935" y="1168"/>
                </a:lnTo>
                <a:lnTo>
                  <a:pt x="6887" y="1436"/>
                </a:lnTo>
                <a:lnTo>
                  <a:pt x="6789" y="2020"/>
                </a:lnTo>
                <a:lnTo>
                  <a:pt x="6765" y="2312"/>
                </a:lnTo>
                <a:lnTo>
                  <a:pt x="6765" y="2604"/>
                </a:lnTo>
                <a:lnTo>
                  <a:pt x="6497" y="2701"/>
                </a:lnTo>
                <a:lnTo>
                  <a:pt x="6230" y="2798"/>
                </a:lnTo>
                <a:lnTo>
                  <a:pt x="5719" y="3042"/>
                </a:lnTo>
                <a:lnTo>
                  <a:pt x="4770" y="2385"/>
                </a:lnTo>
                <a:lnTo>
                  <a:pt x="4551" y="2214"/>
                </a:lnTo>
                <a:lnTo>
                  <a:pt x="4283" y="2020"/>
                </a:lnTo>
                <a:lnTo>
                  <a:pt x="4113" y="1922"/>
                </a:lnTo>
                <a:lnTo>
                  <a:pt x="3967" y="1874"/>
                </a:lnTo>
                <a:lnTo>
                  <a:pt x="3845" y="1825"/>
                </a:lnTo>
                <a:lnTo>
                  <a:pt x="3699" y="1825"/>
                </a:lnTo>
                <a:lnTo>
                  <a:pt x="3626" y="1776"/>
                </a:lnTo>
                <a:lnTo>
                  <a:pt x="3553" y="1776"/>
                </a:lnTo>
                <a:lnTo>
                  <a:pt x="3504" y="1801"/>
                </a:lnTo>
                <a:lnTo>
                  <a:pt x="3358" y="1849"/>
                </a:lnTo>
                <a:lnTo>
                  <a:pt x="3237" y="1898"/>
                </a:lnTo>
                <a:lnTo>
                  <a:pt x="2993" y="2068"/>
                </a:lnTo>
                <a:lnTo>
                  <a:pt x="2774" y="2287"/>
                </a:lnTo>
                <a:lnTo>
                  <a:pt x="2580" y="2506"/>
                </a:lnTo>
                <a:lnTo>
                  <a:pt x="2117" y="2969"/>
                </a:lnTo>
                <a:lnTo>
                  <a:pt x="1923" y="3212"/>
                </a:lnTo>
                <a:lnTo>
                  <a:pt x="1728" y="3455"/>
                </a:lnTo>
                <a:lnTo>
                  <a:pt x="1655" y="3504"/>
                </a:lnTo>
                <a:lnTo>
                  <a:pt x="1606" y="3553"/>
                </a:lnTo>
                <a:lnTo>
                  <a:pt x="1582" y="3601"/>
                </a:lnTo>
                <a:lnTo>
                  <a:pt x="1606" y="3699"/>
                </a:lnTo>
                <a:lnTo>
                  <a:pt x="1728" y="3942"/>
                </a:lnTo>
                <a:lnTo>
                  <a:pt x="1898" y="4161"/>
                </a:lnTo>
                <a:lnTo>
                  <a:pt x="2263" y="4599"/>
                </a:lnTo>
                <a:lnTo>
                  <a:pt x="2628" y="5110"/>
                </a:lnTo>
                <a:lnTo>
                  <a:pt x="2847" y="5329"/>
                </a:lnTo>
                <a:lnTo>
                  <a:pt x="3066" y="5548"/>
                </a:lnTo>
                <a:lnTo>
                  <a:pt x="2969" y="5670"/>
                </a:lnTo>
                <a:lnTo>
                  <a:pt x="2920" y="5791"/>
                </a:lnTo>
                <a:lnTo>
                  <a:pt x="2799" y="6035"/>
                </a:lnTo>
                <a:lnTo>
                  <a:pt x="2653" y="6400"/>
                </a:lnTo>
                <a:lnTo>
                  <a:pt x="2604" y="6594"/>
                </a:lnTo>
                <a:lnTo>
                  <a:pt x="2580" y="6813"/>
                </a:lnTo>
                <a:lnTo>
                  <a:pt x="2288" y="6813"/>
                </a:lnTo>
                <a:lnTo>
                  <a:pt x="1971" y="6838"/>
                </a:lnTo>
                <a:lnTo>
                  <a:pt x="1387" y="6935"/>
                </a:lnTo>
                <a:lnTo>
                  <a:pt x="1144" y="6984"/>
                </a:lnTo>
                <a:lnTo>
                  <a:pt x="828" y="7057"/>
                </a:lnTo>
                <a:lnTo>
                  <a:pt x="682" y="7105"/>
                </a:lnTo>
                <a:lnTo>
                  <a:pt x="536" y="7178"/>
                </a:lnTo>
                <a:lnTo>
                  <a:pt x="438" y="7251"/>
                </a:lnTo>
                <a:lnTo>
                  <a:pt x="365" y="7348"/>
                </a:lnTo>
                <a:lnTo>
                  <a:pt x="292" y="7373"/>
                </a:lnTo>
                <a:lnTo>
                  <a:pt x="244" y="7397"/>
                </a:lnTo>
                <a:lnTo>
                  <a:pt x="195" y="7446"/>
                </a:lnTo>
                <a:lnTo>
                  <a:pt x="171" y="7494"/>
                </a:lnTo>
                <a:lnTo>
                  <a:pt x="122" y="7640"/>
                </a:lnTo>
                <a:lnTo>
                  <a:pt x="98" y="7932"/>
                </a:lnTo>
                <a:lnTo>
                  <a:pt x="25" y="8857"/>
                </a:lnTo>
                <a:lnTo>
                  <a:pt x="0" y="9149"/>
                </a:lnTo>
                <a:lnTo>
                  <a:pt x="25" y="9514"/>
                </a:lnTo>
                <a:lnTo>
                  <a:pt x="49" y="9709"/>
                </a:lnTo>
                <a:lnTo>
                  <a:pt x="98" y="9879"/>
                </a:lnTo>
                <a:lnTo>
                  <a:pt x="171" y="10001"/>
                </a:lnTo>
                <a:lnTo>
                  <a:pt x="219" y="10049"/>
                </a:lnTo>
                <a:lnTo>
                  <a:pt x="268" y="10098"/>
                </a:lnTo>
                <a:lnTo>
                  <a:pt x="268" y="10171"/>
                </a:lnTo>
                <a:lnTo>
                  <a:pt x="292" y="10220"/>
                </a:lnTo>
                <a:lnTo>
                  <a:pt x="317" y="10268"/>
                </a:lnTo>
                <a:lnTo>
                  <a:pt x="390" y="10317"/>
                </a:lnTo>
                <a:lnTo>
                  <a:pt x="633" y="10414"/>
                </a:lnTo>
                <a:lnTo>
                  <a:pt x="925" y="10487"/>
                </a:lnTo>
                <a:lnTo>
                  <a:pt x="1193" y="10560"/>
                </a:lnTo>
                <a:lnTo>
                  <a:pt x="1485" y="10609"/>
                </a:lnTo>
                <a:lnTo>
                  <a:pt x="2069" y="10658"/>
                </a:lnTo>
                <a:lnTo>
                  <a:pt x="2653" y="10706"/>
                </a:lnTo>
                <a:lnTo>
                  <a:pt x="2750" y="10877"/>
                </a:lnTo>
                <a:lnTo>
                  <a:pt x="2823" y="11047"/>
                </a:lnTo>
                <a:lnTo>
                  <a:pt x="3018" y="11363"/>
                </a:lnTo>
                <a:lnTo>
                  <a:pt x="3261" y="11655"/>
                </a:lnTo>
                <a:lnTo>
                  <a:pt x="3066" y="11850"/>
                </a:lnTo>
                <a:lnTo>
                  <a:pt x="2872" y="12045"/>
                </a:lnTo>
                <a:lnTo>
                  <a:pt x="2507" y="12483"/>
                </a:lnTo>
                <a:lnTo>
                  <a:pt x="2117" y="12994"/>
                </a:lnTo>
                <a:lnTo>
                  <a:pt x="1947" y="13213"/>
                </a:lnTo>
                <a:lnTo>
                  <a:pt x="1874" y="13334"/>
                </a:lnTo>
                <a:lnTo>
                  <a:pt x="1825" y="13456"/>
                </a:lnTo>
                <a:lnTo>
                  <a:pt x="1825" y="13553"/>
                </a:lnTo>
                <a:lnTo>
                  <a:pt x="1850" y="13626"/>
                </a:lnTo>
                <a:lnTo>
                  <a:pt x="1850" y="13748"/>
                </a:lnTo>
                <a:lnTo>
                  <a:pt x="1874" y="13894"/>
                </a:lnTo>
                <a:lnTo>
                  <a:pt x="1947" y="14016"/>
                </a:lnTo>
                <a:lnTo>
                  <a:pt x="2020" y="14162"/>
                </a:lnTo>
                <a:lnTo>
                  <a:pt x="2215" y="14381"/>
                </a:lnTo>
                <a:lnTo>
                  <a:pt x="2385" y="14600"/>
                </a:lnTo>
                <a:lnTo>
                  <a:pt x="2653" y="14867"/>
                </a:lnTo>
                <a:lnTo>
                  <a:pt x="2920" y="15135"/>
                </a:lnTo>
                <a:lnTo>
                  <a:pt x="3188" y="15378"/>
                </a:lnTo>
                <a:lnTo>
                  <a:pt x="3504" y="15597"/>
                </a:lnTo>
                <a:lnTo>
                  <a:pt x="3553" y="15646"/>
                </a:lnTo>
                <a:lnTo>
                  <a:pt x="3675" y="15646"/>
                </a:lnTo>
                <a:lnTo>
                  <a:pt x="3723" y="15621"/>
                </a:lnTo>
                <a:lnTo>
                  <a:pt x="3845" y="15646"/>
                </a:lnTo>
                <a:lnTo>
                  <a:pt x="3967" y="15621"/>
                </a:lnTo>
                <a:lnTo>
                  <a:pt x="4113" y="15573"/>
                </a:lnTo>
                <a:lnTo>
                  <a:pt x="4234" y="15524"/>
                </a:lnTo>
                <a:lnTo>
                  <a:pt x="4478" y="15378"/>
                </a:lnTo>
                <a:lnTo>
                  <a:pt x="4697" y="15232"/>
                </a:lnTo>
                <a:lnTo>
                  <a:pt x="4964" y="14989"/>
                </a:lnTo>
                <a:lnTo>
                  <a:pt x="5232" y="14746"/>
                </a:lnTo>
                <a:lnTo>
                  <a:pt x="5743" y="14210"/>
                </a:lnTo>
                <a:lnTo>
                  <a:pt x="5865" y="14308"/>
                </a:lnTo>
                <a:lnTo>
                  <a:pt x="5986" y="14381"/>
                </a:lnTo>
                <a:lnTo>
                  <a:pt x="6254" y="14502"/>
                </a:lnTo>
                <a:lnTo>
                  <a:pt x="6595" y="14648"/>
                </a:lnTo>
                <a:lnTo>
                  <a:pt x="6789" y="14697"/>
                </a:lnTo>
                <a:lnTo>
                  <a:pt x="6887" y="14721"/>
                </a:lnTo>
                <a:lnTo>
                  <a:pt x="6984" y="14721"/>
                </a:lnTo>
                <a:lnTo>
                  <a:pt x="7033" y="14940"/>
                </a:lnTo>
                <a:lnTo>
                  <a:pt x="7081" y="15135"/>
                </a:lnTo>
                <a:lnTo>
                  <a:pt x="7154" y="15573"/>
                </a:lnTo>
                <a:lnTo>
                  <a:pt x="7203" y="16035"/>
                </a:lnTo>
                <a:lnTo>
                  <a:pt x="7203" y="16278"/>
                </a:lnTo>
                <a:lnTo>
                  <a:pt x="7203" y="16546"/>
                </a:lnTo>
                <a:lnTo>
                  <a:pt x="7227" y="16692"/>
                </a:lnTo>
                <a:lnTo>
                  <a:pt x="7252" y="16814"/>
                </a:lnTo>
                <a:lnTo>
                  <a:pt x="7325" y="16911"/>
                </a:lnTo>
                <a:lnTo>
                  <a:pt x="7398" y="16984"/>
                </a:lnTo>
                <a:lnTo>
                  <a:pt x="7422" y="17008"/>
                </a:lnTo>
                <a:lnTo>
                  <a:pt x="7471" y="17057"/>
                </a:lnTo>
                <a:lnTo>
                  <a:pt x="7568" y="17130"/>
                </a:lnTo>
                <a:lnTo>
                  <a:pt x="7690" y="17179"/>
                </a:lnTo>
                <a:lnTo>
                  <a:pt x="7811" y="17203"/>
                </a:lnTo>
                <a:lnTo>
                  <a:pt x="7957" y="17227"/>
                </a:lnTo>
                <a:lnTo>
                  <a:pt x="8249" y="17227"/>
                </a:lnTo>
                <a:lnTo>
                  <a:pt x="8492" y="17203"/>
                </a:lnTo>
                <a:lnTo>
                  <a:pt x="9198" y="17179"/>
                </a:lnTo>
                <a:lnTo>
                  <a:pt x="9904" y="17154"/>
                </a:lnTo>
                <a:lnTo>
                  <a:pt x="10001" y="17130"/>
                </a:lnTo>
                <a:lnTo>
                  <a:pt x="10098" y="17081"/>
                </a:lnTo>
                <a:lnTo>
                  <a:pt x="10147" y="16984"/>
                </a:lnTo>
                <a:lnTo>
                  <a:pt x="10147" y="16887"/>
                </a:lnTo>
                <a:lnTo>
                  <a:pt x="10171" y="16862"/>
                </a:lnTo>
                <a:lnTo>
                  <a:pt x="10269" y="16741"/>
                </a:lnTo>
                <a:lnTo>
                  <a:pt x="10317" y="16619"/>
                </a:lnTo>
                <a:lnTo>
                  <a:pt x="10366" y="16473"/>
                </a:lnTo>
                <a:lnTo>
                  <a:pt x="10390" y="16327"/>
                </a:lnTo>
                <a:lnTo>
                  <a:pt x="10463" y="15719"/>
                </a:lnTo>
                <a:lnTo>
                  <a:pt x="10561" y="15159"/>
                </a:lnTo>
                <a:lnTo>
                  <a:pt x="10561" y="14892"/>
                </a:lnTo>
                <a:lnTo>
                  <a:pt x="10561" y="14600"/>
                </a:lnTo>
                <a:lnTo>
                  <a:pt x="10707" y="14624"/>
                </a:lnTo>
                <a:lnTo>
                  <a:pt x="10877" y="14600"/>
                </a:lnTo>
                <a:lnTo>
                  <a:pt x="11169" y="14527"/>
                </a:lnTo>
                <a:lnTo>
                  <a:pt x="11291" y="14502"/>
                </a:lnTo>
                <a:lnTo>
                  <a:pt x="11437" y="14429"/>
                </a:lnTo>
                <a:lnTo>
                  <a:pt x="11583" y="14356"/>
                </a:lnTo>
                <a:lnTo>
                  <a:pt x="11680" y="14235"/>
                </a:lnTo>
                <a:lnTo>
                  <a:pt x="11826" y="14405"/>
                </a:lnTo>
                <a:lnTo>
                  <a:pt x="11996" y="14527"/>
                </a:lnTo>
                <a:lnTo>
                  <a:pt x="12313" y="14770"/>
                </a:lnTo>
                <a:lnTo>
                  <a:pt x="12897" y="15208"/>
                </a:lnTo>
                <a:lnTo>
                  <a:pt x="13505" y="15621"/>
                </a:lnTo>
                <a:lnTo>
                  <a:pt x="13578" y="15646"/>
                </a:lnTo>
                <a:lnTo>
                  <a:pt x="13651" y="15670"/>
                </a:lnTo>
                <a:lnTo>
                  <a:pt x="13724" y="15646"/>
                </a:lnTo>
                <a:lnTo>
                  <a:pt x="13797" y="15621"/>
                </a:lnTo>
                <a:lnTo>
                  <a:pt x="13846" y="15597"/>
                </a:lnTo>
                <a:lnTo>
                  <a:pt x="13870" y="15524"/>
                </a:lnTo>
                <a:lnTo>
                  <a:pt x="13919" y="15476"/>
                </a:lnTo>
                <a:lnTo>
                  <a:pt x="13919" y="15403"/>
                </a:lnTo>
                <a:lnTo>
                  <a:pt x="14138" y="15232"/>
                </a:lnTo>
                <a:lnTo>
                  <a:pt x="14332" y="15038"/>
                </a:lnTo>
                <a:lnTo>
                  <a:pt x="14722" y="14624"/>
                </a:lnTo>
                <a:lnTo>
                  <a:pt x="15208" y="14162"/>
                </a:lnTo>
                <a:lnTo>
                  <a:pt x="15427" y="13894"/>
                </a:lnTo>
                <a:lnTo>
                  <a:pt x="15622" y="13651"/>
                </a:lnTo>
                <a:lnTo>
                  <a:pt x="15671" y="13553"/>
                </a:lnTo>
                <a:lnTo>
                  <a:pt x="15671" y="13480"/>
                </a:lnTo>
                <a:lnTo>
                  <a:pt x="15695" y="13383"/>
                </a:lnTo>
                <a:lnTo>
                  <a:pt x="15671" y="13261"/>
                </a:lnTo>
                <a:lnTo>
                  <a:pt x="15500" y="12969"/>
                </a:lnTo>
                <a:lnTo>
                  <a:pt x="15330" y="12702"/>
                </a:lnTo>
                <a:lnTo>
                  <a:pt x="14941" y="12191"/>
                </a:lnTo>
                <a:lnTo>
                  <a:pt x="14795" y="11996"/>
                </a:lnTo>
                <a:lnTo>
                  <a:pt x="14649" y="11801"/>
                </a:lnTo>
                <a:lnTo>
                  <a:pt x="14454" y="11655"/>
                </a:lnTo>
                <a:lnTo>
                  <a:pt x="14259" y="11509"/>
                </a:lnTo>
                <a:lnTo>
                  <a:pt x="14430" y="11266"/>
                </a:lnTo>
                <a:lnTo>
                  <a:pt x="14576" y="10998"/>
                </a:lnTo>
                <a:lnTo>
                  <a:pt x="14673" y="10706"/>
                </a:lnTo>
                <a:lnTo>
                  <a:pt x="14722" y="10414"/>
                </a:lnTo>
                <a:lnTo>
                  <a:pt x="14843" y="10463"/>
                </a:lnTo>
                <a:lnTo>
                  <a:pt x="14965" y="10463"/>
                </a:lnTo>
                <a:lnTo>
                  <a:pt x="15257" y="10487"/>
                </a:lnTo>
                <a:lnTo>
                  <a:pt x="15768" y="10439"/>
                </a:lnTo>
                <a:lnTo>
                  <a:pt x="16352" y="10414"/>
                </a:lnTo>
                <a:lnTo>
                  <a:pt x="16619" y="10390"/>
                </a:lnTo>
                <a:lnTo>
                  <a:pt x="16911" y="10366"/>
                </a:lnTo>
                <a:lnTo>
                  <a:pt x="16984" y="10341"/>
                </a:lnTo>
                <a:lnTo>
                  <a:pt x="17057" y="10293"/>
                </a:lnTo>
                <a:lnTo>
                  <a:pt x="17082" y="10220"/>
                </a:lnTo>
                <a:lnTo>
                  <a:pt x="17106" y="10171"/>
                </a:lnTo>
                <a:lnTo>
                  <a:pt x="17179" y="10122"/>
                </a:lnTo>
                <a:lnTo>
                  <a:pt x="17252" y="10074"/>
                </a:lnTo>
                <a:lnTo>
                  <a:pt x="17301" y="10001"/>
                </a:lnTo>
                <a:lnTo>
                  <a:pt x="17301" y="9928"/>
                </a:lnTo>
                <a:lnTo>
                  <a:pt x="17301" y="8784"/>
                </a:lnTo>
                <a:lnTo>
                  <a:pt x="17301" y="8224"/>
                </a:lnTo>
                <a:lnTo>
                  <a:pt x="17252" y="7665"/>
                </a:lnTo>
                <a:lnTo>
                  <a:pt x="17228" y="7567"/>
                </a:lnTo>
                <a:lnTo>
                  <a:pt x="17155" y="7519"/>
                </a:lnTo>
                <a:lnTo>
                  <a:pt x="17082" y="7470"/>
                </a:lnTo>
                <a:lnTo>
                  <a:pt x="17009" y="7446"/>
                </a:lnTo>
                <a:lnTo>
                  <a:pt x="16960" y="7300"/>
                </a:lnTo>
                <a:lnTo>
                  <a:pt x="16863" y="7203"/>
                </a:lnTo>
                <a:lnTo>
                  <a:pt x="16741" y="7130"/>
                </a:lnTo>
                <a:lnTo>
                  <a:pt x="16619" y="7057"/>
                </a:lnTo>
                <a:lnTo>
                  <a:pt x="16473" y="7008"/>
                </a:lnTo>
                <a:lnTo>
                  <a:pt x="16303" y="6984"/>
                </a:lnTo>
                <a:lnTo>
                  <a:pt x="16035" y="6935"/>
                </a:lnTo>
                <a:lnTo>
                  <a:pt x="15427" y="6862"/>
                </a:lnTo>
                <a:lnTo>
                  <a:pt x="15087" y="6838"/>
                </a:lnTo>
                <a:lnTo>
                  <a:pt x="14795" y="6838"/>
                </a:lnTo>
                <a:lnTo>
                  <a:pt x="14770" y="6667"/>
                </a:lnTo>
                <a:lnTo>
                  <a:pt x="14770" y="6521"/>
                </a:lnTo>
                <a:lnTo>
                  <a:pt x="14697" y="6181"/>
                </a:lnTo>
                <a:lnTo>
                  <a:pt x="14673" y="6010"/>
                </a:lnTo>
                <a:lnTo>
                  <a:pt x="14600" y="5816"/>
                </a:lnTo>
                <a:lnTo>
                  <a:pt x="14527" y="5621"/>
                </a:lnTo>
                <a:lnTo>
                  <a:pt x="14430" y="5451"/>
                </a:lnTo>
                <a:lnTo>
                  <a:pt x="14576" y="5256"/>
                </a:lnTo>
                <a:lnTo>
                  <a:pt x="14697" y="5086"/>
                </a:lnTo>
                <a:lnTo>
                  <a:pt x="15111" y="4477"/>
                </a:lnTo>
                <a:lnTo>
                  <a:pt x="15354" y="4185"/>
                </a:lnTo>
                <a:lnTo>
                  <a:pt x="15598" y="3893"/>
                </a:lnTo>
                <a:lnTo>
                  <a:pt x="15646" y="3845"/>
                </a:lnTo>
                <a:lnTo>
                  <a:pt x="15671" y="3796"/>
                </a:lnTo>
                <a:lnTo>
                  <a:pt x="15671" y="3723"/>
                </a:lnTo>
                <a:lnTo>
                  <a:pt x="15671" y="3650"/>
                </a:lnTo>
                <a:lnTo>
                  <a:pt x="15646" y="3601"/>
                </a:lnTo>
                <a:lnTo>
                  <a:pt x="15646" y="3528"/>
                </a:lnTo>
                <a:lnTo>
                  <a:pt x="15646" y="3431"/>
                </a:lnTo>
                <a:lnTo>
                  <a:pt x="15622" y="3382"/>
                </a:lnTo>
                <a:lnTo>
                  <a:pt x="15549" y="3236"/>
                </a:lnTo>
                <a:lnTo>
                  <a:pt x="15354" y="2993"/>
                </a:lnTo>
                <a:lnTo>
                  <a:pt x="15062" y="2677"/>
                </a:lnTo>
                <a:lnTo>
                  <a:pt x="14746" y="2385"/>
                </a:lnTo>
                <a:lnTo>
                  <a:pt x="14503" y="2190"/>
                </a:lnTo>
                <a:lnTo>
                  <a:pt x="14235" y="1971"/>
                </a:lnTo>
                <a:lnTo>
                  <a:pt x="14065" y="1874"/>
                </a:lnTo>
                <a:lnTo>
                  <a:pt x="13919" y="1825"/>
                </a:lnTo>
                <a:lnTo>
                  <a:pt x="13748" y="1801"/>
                </a:lnTo>
                <a:lnTo>
                  <a:pt x="13554" y="1801"/>
                </a:lnTo>
                <a:lnTo>
                  <a:pt x="13481" y="1825"/>
                </a:lnTo>
                <a:lnTo>
                  <a:pt x="13189" y="1971"/>
                </a:lnTo>
                <a:lnTo>
                  <a:pt x="12921" y="2117"/>
                </a:lnTo>
                <a:lnTo>
                  <a:pt x="12653" y="2312"/>
                </a:lnTo>
                <a:lnTo>
                  <a:pt x="12410" y="2506"/>
                </a:lnTo>
                <a:lnTo>
                  <a:pt x="12094" y="2725"/>
                </a:lnTo>
                <a:lnTo>
                  <a:pt x="11923" y="2847"/>
                </a:lnTo>
                <a:lnTo>
                  <a:pt x="11777" y="2993"/>
                </a:lnTo>
                <a:lnTo>
                  <a:pt x="11558" y="2847"/>
                </a:lnTo>
                <a:lnTo>
                  <a:pt x="11291" y="2750"/>
                </a:lnTo>
                <a:lnTo>
                  <a:pt x="11023" y="2652"/>
                </a:lnTo>
                <a:lnTo>
                  <a:pt x="10755" y="2628"/>
                </a:lnTo>
                <a:lnTo>
                  <a:pt x="10755" y="2604"/>
                </a:lnTo>
                <a:lnTo>
                  <a:pt x="10682" y="2458"/>
                </a:lnTo>
                <a:lnTo>
                  <a:pt x="10634" y="2287"/>
                </a:lnTo>
                <a:lnTo>
                  <a:pt x="10561" y="1922"/>
                </a:lnTo>
                <a:lnTo>
                  <a:pt x="10585" y="1922"/>
                </a:lnTo>
                <a:lnTo>
                  <a:pt x="10609" y="1874"/>
                </a:lnTo>
                <a:lnTo>
                  <a:pt x="10609" y="1825"/>
                </a:lnTo>
                <a:lnTo>
                  <a:pt x="10585" y="1752"/>
                </a:lnTo>
                <a:lnTo>
                  <a:pt x="10536" y="1703"/>
                </a:lnTo>
                <a:lnTo>
                  <a:pt x="10463" y="1095"/>
                </a:lnTo>
                <a:lnTo>
                  <a:pt x="10439" y="779"/>
                </a:lnTo>
                <a:lnTo>
                  <a:pt x="10366" y="487"/>
                </a:lnTo>
                <a:lnTo>
                  <a:pt x="10390" y="438"/>
                </a:lnTo>
                <a:lnTo>
                  <a:pt x="10415" y="389"/>
                </a:lnTo>
                <a:lnTo>
                  <a:pt x="10439" y="316"/>
                </a:lnTo>
                <a:lnTo>
                  <a:pt x="10415" y="268"/>
                </a:lnTo>
                <a:lnTo>
                  <a:pt x="10390" y="195"/>
                </a:lnTo>
                <a:lnTo>
                  <a:pt x="10342" y="146"/>
                </a:lnTo>
                <a:lnTo>
                  <a:pt x="10293" y="122"/>
                </a:lnTo>
                <a:lnTo>
                  <a:pt x="10196" y="97"/>
                </a:lnTo>
                <a:lnTo>
                  <a:pt x="9855" y="73"/>
                </a:lnTo>
                <a:lnTo>
                  <a:pt x="9490" y="49"/>
                </a:lnTo>
                <a:lnTo>
                  <a:pt x="8760" y="49"/>
                </a:lnTo>
                <a:lnTo>
                  <a:pt x="8395" y="24"/>
                </a:lnTo>
                <a:lnTo>
                  <a:pt x="8030" y="0"/>
                </a:lnTo>
                <a:close/>
              </a:path>
            </a:pathLst>
          </a:custGeom>
          <a:solidFill>
            <a:srgbClr val="FFFFFF"/>
          </a:solidFill>
          <a:ln>
            <a:solidFill>
              <a:srgbClr val="00B0F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Shape 334"/>
          <p:cNvSpPr/>
          <p:nvPr/>
        </p:nvSpPr>
        <p:spPr>
          <a:xfrm>
            <a:off x="1000100" y="3214692"/>
            <a:ext cx="285752" cy="214314"/>
          </a:xfrm>
          <a:custGeom>
            <a:avLst/>
            <a:gdLst/>
            <a:ahLst/>
            <a:cxnLst/>
            <a:rect l="0" t="0" r="0" b="0"/>
            <a:pathLst>
              <a:path w="17301" h="17228" extrusionOk="0">
                <a:moveTo>
                  <a:pt x="9295" y="4842"/>
                </a:moveTo>
                <a:lnTo>
                  <a:pt x="9514" y="4891"/>
                </a:lnTo>
                <a:lnTo>
                  <a:pt x="9758" y="4964"/>
                </a:lnTo>
                <a:lnTo>
                  <a:pt x="9539" y="5256"/>
                </a:lnTo>
                <a:lnTo>
                  <a:pt x="9368" y="5548"/>
                </a:lnTo>
                <a:lnTo>
                  <a:pt x="9198" y="5499"/>
                </a:lnTo>
                <a:lnTo>
                  <a:pt x="9174" y="5426"/>
                </a:lnTo>
                <a:lnTo>
                  <a:pt x="9271" y="4940"/>
                </a:lnTo>
                <a:lnTo>
                  <a:pt x="9295" y="4842"/>
                </a:lnTo>
                <a:close/>
                <a:moveTo>
                  <a:pt x="8784" y="4769"/>
                </a:moveTo>
                <a:lnTo>
                  <a:pt x="8882" y="4794"/>
                </a:lnTo>
                <a:lnTo>
                  <a:pt x="8857" y="4891"/>
                </a:lnTo>
                <a:lnTo>
                  <a:pt x="8784" y="5159"/>
                </a:lnTo>
                <a:lnTo>
                  <a:pt x="8736" y="5426"/>
                </a:lnTo>
                <a:lnTo>
                  <a:pt x="8468" y="5426"/>
                </a:lnTo>
                <a:lnTo>
                  <a:pt x="8468" y="5329"/>
                </a:lnTo>
                <a:lnTo>
                  <a:pt x="8419" y="5134"/>
                </a:lnTo>
                <a:lnTo>
                  <a:pt x="8346" y="4964"/>
                </a:lnTo>
                <a:lnTo>
                  <a:pt x="8322" y="4915"/>
                </a:lnTo>
                <a:lnTo>
                  <a:pt x="8249" y="4915"/>
                </a:lnTo>
                <a:lnTo>
                  <a:pt x="8225" y="4940"/>
                </a:lnTo>
                <a:lnTo>
                  <a:pt x="8200" y="4988"/>
                </a:lnTo>
                <a:lnTo>
                  <a:pt x="8200" y="5183"/>
                </a:lnTo>
                <a:lnTo>
                  <a:pt x="8176" y="5378"/>
                </a:lnTo>
                <a:lnTo>
                  <a:pt x="8176" y="5451"/>
                </a:lnTo>
                <a:lnTo>
                  <a:pt x="7957" y="5499"/>
                </a:lnTo>
                <a:lnTo>
                  <a:pt x="7738" y="5597"/>
                </a:lnTo>
                <a:lnTo>
                  <a:pt x="7714" y="5548"/>
                </a:lnTo>
                <a:lnTo>
                  <a:pt x="7641" y="5378"/>
                </a:lnTo>
                <a:lnTo>
                  <a:pt x="7568" y="5207"/>
                </a:lnTo>
                <a:lnTo>
                  <a:pt x="7471" y="5110"/>
                </a:lnTo>
                <a:lnTo>
                  <a:pt x="7373" y="5013"/>
                </a:lnTo>
                <a:lnTo>
                  <a:pt x="7349" y="4988"/>
                </a:lnTo>
                <a:lnTo>
                  <a:pt x="7568" y="4891"/>
                </a:lnTo>
                <a:lnTo>
                  <a:pt x="7641" y="4964"/>
                </a:lnTo>
                <a:lnTo>
                  <a:pt x="7738" y="5013"/>
                </a:lnTo>
                <a:lnTo>
                  <a:pt x="7836" y="5037"/>
                </a:lnTo>
                <a:lnTo>
                  <a:pt x="7933" y="5013"/>
                </a:lnTo>
                <a:lnTo>
                  <a:pt x="8127" y="4915"/>
                </a:lnTo>
                <a:lnTo>
                  <a:pt x="8298" y="4842"/>
                </a:lnTo>
                <a:lnTo>
                  <a:pt x="8492" y="4818"/>
                </a:lnTo>
                <a:lnTo>
                  <a:pt x="8663" y="4794"/>
                </a:lnTo>
                <a:lnTo>
                  <a:pt x="8711" y="4794"/>
                </a:lnTo>
                <a:lnTo>
                  <a:pt x="8784" y="4769"/>
                </a:lnTo>
                <a:close/>
                <a:moveTo>
                  <a:pt x="9879" y="5013"/>
                </a:moveTo>
                <a:lnTo>
                  <a:pt x="10147" y="5159"/>
                </a:lnTo>
                <a:lnTo>
                  <a:pt x="10415" y="5305"/>
                </a:lnTo>
                <a:lnTo>
                  <a:pt x="10196" y="5524"/>
                </a:lnTo>
                <a:lnTo>
                  <a:pt x="9977" y="5743"/>
                </a:lnTo>
                <a:lnTo>
                  <a:pt x="9977" y="5767"/>
                </a:lnTo>
                <a:lnTo>
                  <a:pt x="9928" y="5743"/>
                </a:lnTo>
                <a:lnTo>
                  <a:pt x="9685" y="5645"/>
                </a:lnTo>
                <a:lnTo>
                  <a:pt x="9879" y="5013"/>
                </a:lnTo>
                <a:close/>
                <a:moveTo>
                  <a:pt x="7300" y="5013"/>
                </a:moveTo>
                <a:lnTo>
                  <a:pt x="7300" y="5037"/>
                </a:lnTo>
                <a:lnTo>
                  <a:pt x="7325" y="5183"/>
                </a:lnTo>
                <a:lnTo>
                  <a:pt x="7325" y="5305"/>
                </a:lnTo>
                <a:lnTo>
                  <a:pt x="7373" y="5499"/>
                </a:lnTo>
                <a:lnTo>
                  <a:pt x="7446" y="5670"/>
                </a:lnTo>
                <a:lnTo>
                  <a:pt x="7446" y="5718"/>
                </a:lnTo>
                <a:lnTo>
                  <a:pt x="7203" y="5791"/>
                </a:lnTo>
                <a:lnTo>
                  <a:pt x="7081" y="5524"/>
                </a:lnTo>
                <a:lnTo>
                  <a:pt x="6935" y="5232"/>
                </a:lnTo>
                <a:lnTo>
                  <a:pt x="7106" y="5134"/>
                </a:lnTo>
                <a:lnTo>
                  <a:pt x="7300" y="5013"/>
                </a:lnTo>
                <a:close/>
                <a:moveTo>
                  <a:pt x="10707" y="5475"/>
                </a:moveTo>
                <a:lnTo>
                  <a:pt x="11193" y="5816"/>
                </a:lnTo>
                <a:lnTo>
                  <a:pt x="10999" y="5913"/>
                </a:lnTo>
                <a:lnTo>
                  <a:pt x="10780" y="6010"/>
                </a:lnTo>
                <a:lnTo>
                  <a:pt x="10585" y="6108"/>
                </a:lnTo>
                <a:lnTo>
                  <a:pt x="10390" y="5986"/>
                </a:lnTo>
                <a:lnTo>
                  <a:pt x="10171" y="5864"/>
                </a:lnTo>
                <a:lnTo>
                  <a:pt x="10512" y="5621"/>
                </a:lnTo>
                <a:lnTo>
                  <a:pt x="10707" y="5475"/>
                </a:lnTo>
                <a:close/>
                <a:moveTo>
                  <a:pt x="6692" y="5426"/>
                </a:moveTo>
                <a:lnTo>
                  <a:pt x="6716" y="5572"/>
                </a:lnTo>
                <a:lnTo>
                  <a:pt x="6741" y="5718"/>
                </a:lnTo>
                <a:lnTo>
                  <a:pt x="6838" y="5986"/>
                </a:lnTo>
                <a:lnTo>
                  <a:pt x="6643" y="6156"/>
                </a:lnTo>
                <a:lnTo>
                  <a:pt x="6522" y="5986"/>
                </a:lnTo>
                <a:lnTo>
                  <a:pt x="6351" y="5743"/>
                </a:lnTo>
                <a:lnTo>
                  <a:pt x="6522" y="5572"/>
                </a:lnTo>
                <a:lnTo>
                  <a:pt x="6692" y="5426"/>
                </a:lnTo>
                <a:close/>
                <a:moveTo>
                  <a:pt x="11461" y="6059"/>
                </a:moveTo>
                <a:lnTo>
                  <a:pt x="11607" y="6181"/>
                </a:lnTo>
                <a:lnTo>
                  <a:pt x="11510" y="6181"/>
                </a:lnTo>
                <a:lnTo>
                  <a:pt x="11193" y="6254"/>
                </a:lnTo>
                <a:lnTo>
                  <a:pt x="11047" y="6302"/>
                </a:lnTo>
                <a:lnTo>
                  <a:pt x="10877" y="6375"/>
                </a:lnTo>
                <a:lnTo>
                  <a:pt x="10780" y="6278"/>
                </a:lnTo>
                <a:lnTo>
                  <a:pt x="11096" y="6181"/>
                </a:lnTo>
                <a:lnTo>
                  <a:pt x="11291" y="6132"/>
                </a:lnTo>
                <a:lnTo>
                  <a:pt x="11461" y="6059"/>
                </a:lnTo>
                <a:close/>
                <a:moveTo>
                  <a:pt x="6157" y="5962"/>
                </a:moveTo>
                <a:lnTo>
                  <a:pt x="6230" y="6156"/>
                </a:lnTo>
                <a:lnTo>
                  <a:pt x="6303" y="6302"/>
                </a:lnTo>
                <a:lnTo>
                  <a:pt x="6400" y="6424"/>
                </a:lnTo>
                <a:lnTo>
                  <a:pt x="6181" y="6765"/>
                </a:lnTo>
                <a:lnTo>
                  <a:pt x="6157" y="6716"/>
                </a:lnTo>
                <a:lnTo>
                  <a:pt x="5962" y="6546"/>
                </a:lnTo>
                <a:lnTo>
                  <a:pt x="5840" y="6400"/>
                </a:lnTo>
                <a:lnTo>
                  <a:pt x="5986" y="6181"/>
                </a:lnTo>
                <a:lnTo>
                  <a:pt x="6157" y="5962"/>
                </a:lnTo>
                <a:close/>
                <a:moveTo>
                  <a:pt x="11729" y="6327"/>
                </a:moveTo>
                <a:lnTo>
                  <a:pt x="11923" y="6570"/>
                </a:lnTo>
                <a:lnTo>
                  <a:pt x="12094" y="6862"/>
                </a:lnTo>
                <a:lnTo>
                  <a:pt x="11899" y="6838"/>
                </a:lnTo>
                <a:lnTo>
                  <a:pt x="11704" y="6862"/>
                </a:lnTo>
                <a:lnTo>
                  <a:pt x="11510" y="6886"/>
                </a:lnTo>
                <a:lnTo>
                  <a:pt x="11339" y="6911"/>
                </a:lnTo>
                <a:lnTo>
                  <a:pt x="11145" y="6643"/>
                </a:lnTo>
                <a:lnTo>
                  <a:pt x="11388" y="6594"/>
                </a:lnTo>
                <a:lnTo>
                  <a:pt x="11607" y="6546"/>
                </a:lnTo>
                <a:lnTo>
                  <a:pt x="11680" y="6497"/>
                </a:lnTo>
                <a:lnTo>
                  <a:pt x="11704" y="6448"/>
                </a:lnTo>
                <a:lnTo>
                  <a:pt x="11729" y="6375"/>
                </a:lnTo>
                <a:lnTo>
                  <a:pt x="11729" y="6327"/>
                </a:lnTo>
                <a:close/>
                <a:moveTo>
                  <a:pt x="5646" y="6765"/>
                </a:moveTo>
                <a:lnTo>
                  <a:pt x="5719" y="6838"/>
                </a:lnTo>
                <a:lnTo>
                  <a:pt x="5840" y="7008"/>
                </a:lnTo>
                <a:lnTo>
                  <a:pt x="5913" y="7081"/>
                </a:lnTo>
                <a:lnTo>
                  <a:pt x="6011" y="7130"/>
                </a:lnTo>
                <a:lnTo>
                  <a:pt x="5913" y="7397"/>
                </a:lnTo>
                <a:lnTo>
                  <a:pt x="5670" y="7300"/>
                </a:lnTo>
                <a:lnTo>
                  <a:pt x="5524" y="7276"/>
                </a:lnTo>
                <a:lnTo>
                  <a:pt x="5402" y="7251"/>
                </a:lnTo>
                <a:lnTo>
                  <a:pt x="5524" y="7008"/>
                </a:lnTo>
                <a:lnTo>
                  <a:pt x="5646" y="6765"/>
                </a:lnTo>
                <a:close/>
                <a:moveTo>
                  <a:pt x="12288" y="7276"/>
                </a:moveTo>
                <a:lnTo>
                  <a:pt x="12361" y="7519"/>
                </a:lnTo>
                <a:lnTo>
                  <a:pt x="12410" y="7786"/>
                </a:lnTo>
                <a:lnTo>
                  <a:pt x="12215" y="7689"/>
                </a:lnTo>
                <a:lnTo>
                  <a:pt x="12021" y="7616"/>
                </a:lnTo>
                <a:lnTo>
                  <a:pt x="11802" y="7567"/>
                </a:lnTo>
                <a:lnTo>
                  <a:pt x="11583" y="7543"/>
                </a:lnTo>
                <a:lnTo>
                  <a:pt x="11510" y="7276"/>
                </a:lnTo>
                <a:lnTo>
                  <a:pt x="11680" y="7300"/>
                </a:lnTo>
                <a:lnTo>
                  <a:pt x="11875" y="7300"/>
                </a:lnTo>
                <a:lnTo>
                  <a:pt x="12264" y="7276"/>
                </a:lnTo>
                <a:close/>
                <a:moveTo>
                  <a:pt x="5281" y="7616"/>
                </a:moveTo>
                <a:lnTo>
                  <a:pt x="5548" y="7713"/>
                </a:lnTo>
                <a:lnTo>
                  <a:pt x="5792" y="7811"/>
                </a:lnTo>
                <a:lnTo>
                  <a:pt x="5719" y="8273"/>
                </a:lnTo>
                <a:lnTo>
                  <a:pt x="5256" y="8322"/>
                </a:lnTo>
                <a:lnTo>
                  <a:pt x="5135" y="8322"/>
                </a:lnTo>
                <a:lnTo>
                  <a:pt x="5183" y="7981"/>
                </a:lnTo>
                <a:lnTo>
                  <a:pt x="5281" y="7616"/>
                </a:lnTo>
                <a:close/>
                <a:moveTo>
                  <a:pt x="11656" y="7859"/>
                </a:moveTo>
                <a:lnTo>
                  <a:pt x="11826" y="7932"/>
                </a:lnTo>
                <a:lnTo>
                  <a:pt x="12069" y="8054"/>
                </a:lnTo>
                <a:lnTo>
                  <a:pt x="12191" y="8103"/>
                </a:lnTo>
                <a:lnTo>
                  <a:pt x="12337" y="8151"/>
                </a:lnTo>
                <a:lnTo>
                  <a:pt x="12386" y="8151"/>
                </a:lnTo>
                <a:lnTo>
                  <a:pt x="12459" y="8127"/>
                </a:lnTo>
                <a:lnTo>
                  <a:pt x="12459" y="8516"/>
                </a:lnTo>
                <a:lnTo>
                  <a:pt x="12264" y="8395"/>
                </a:lnTo>
                <a:lnTo>
                  <a:pt x="11972" y="8249"/>
                </a:lnTo>
                <a:lnTo>
                  <a:pt x="11826" y="8200"/>
                </a:lnTo>
                <a:lnTo>
                  <a:pt x="11680" y="8176"/>
                </a:lnTo>
                <a:lnTo>
                  <a:pt x="11656" y="7859"/>
                </a:lnTo>
                <a:close/>
                <a:moveTo>
                  <a:pt x="11680" y="8468"/>
                </a:moveTo>
                <a:lnTo>
                  <a:pt x="11777" y="8589"/>
                </a:lnTo>
                <a:lnTo>
                  <a:pt x="11899" y="8662"/>
                </a:lnTo>
                <a:lnTo>
                  <a:pt x="12191" y="8857"/>
                </a:lnTo>
                <a:lnTo>
                  <a:pt x="12337" y="8954"/>
                </a:lnTo>
                <a:lnTo>
                  <a:pt x="12118" y="8979"/>
                </a:lnTo>
                <a:lnTo>
                  <a:pt x="11875" y="8954"/>
                </a:lnTo>
                <a:lnTo>
                  <a:pt x="11631" y="8954"/>
                </a:lnTo>
                <a:lnTo>
                  <a:pt x="11656" y="8711"/>
                </a:lnTo>
                <a:lnTo>
                  <a:pt x="11680" y="8468"/>
                </a:lnTo>
                <a:close/>
                <a:moveTo>
                  <a:pt x="5694" y="8735"/>
                </a:moveTo>
                <a:lnTo>
                  <a:pt x="5694" y="8954"/>
                </a:lnTo>
                <a:lnTo>
                  <a:pt x="5719" y="9198"/>
                </a:lnTo>
                <a:lnTo>
                  <a:pt x="5427" y="9222"/>
                </a:lnTo>
                <a:lnTo>
                  <a:pt x="5159" y="9271"/>
                </a:lnTo>
                <a:lnTo>
                  <a:pt x="5110" y="9003"/>
                </a:lnTo>
                <a:lnTo>
                  <a:pt x="5110" y="8760"/>
                </a:lnTo>
                <a:lnTo>
                  <a:pt x="5402" y="8760"/>
                </a:lnTo>
                <a:lnTo>
                  <a:pt x="5694" y="8735"/>
                </a:lnTo>
                <a:close/>
                <a:moveTo>
                  <a:pt x="5208" y="9514"/>
                </a:moveTo>
                <a:lnTo>
                  <a:pt x="5792" y="9563"/>
                </a:lnTo>
                <a:lnTo>
                  <a:pt x="5840" y="9757"/>
                </a:lnTo>
                <a:lnTo>
                  <a:pt x="5913" y="9952"/>
                </a:lnTo>
                <a:lnTo>
                  <a:pt x="5354" y="9952"/>
                </a:lnTo>
                <a:lnTo>
                  <a:pt x="5256" y="9733"/>
                </a:lnTo>
                <a:lnTo>
                  <a:pt x="5208" y="9514"/>
                </a:lnTo>
                <a:close/>
                <a:moveTo>
                  <a:pt x="11583" y="9222"/>
                </a:moveTo>
                <a:lnTo>
                  <a:pt x="11680" y="9271"/>
                </a:lnTo>
                <a:lnTo>
                  <a:pt x="11777" y="9319"/>
                </a:lnTo>
                <a:lnTo>
                  <a:pt x="11996" y="9368"/>
                </a:lnTo>
                <a:lnTo>
                  <a:pt x="12167" y="9392"/>
                </a:lnTo>
                <a:lnTo>
                  <a:pt x="12386" y="9392"/>
                </a:lnTo>
                <a:lnTo>
                  <a:pt x="12288" y="9782"/>
                </a:lnTo>
                <a:lnTo>
                  <a:pt x="12167" y="10147"/>
                </a:lnTo>
                <a:lnTo>
                  <a:pt x="12142" y="10098"/>
                </a:lnTo>
                <a:lnTo>
                  <a:pt x="12118" y="10049"/>
                </a:lnTo>
                <a:lnTo>
                  <a:pt x="12021" y="9952"/>
                </a:lnTo>
                <a:lnTo>
                  <a:pt x="11777" y="9830"/>
                </a:lnTo>
                <a:lnTo>
                  <a:pt x="11607" y="9757"/>
                </a:lnTo>
                <a:lnTo>
                  <a:pt x="11437" y="9684"/>
                </a:lnTo>
                <a:lnTo>
                  <a:pt x="11510" y="9465"/>
                </a:lnTo>
                <a:lnTo>
                  <a:pt x="11583" y="9222"/>
                </a:lnTo>
                <a:close/>
                <a:moveTo>
                  <a:pt x="11339" y="9952"/>
                </a:moveTo>
                <a:lnTo>
                  <a:pt x="11461" y="10025"/>
                </a:lnTo>
                <a:lnTo>
                  <a:pt x="11607" y="10122"/>
                </a:lnTo>
                <a:lnTo>
                  <a:pt x="11850" y="10268"/>
                </a:lnTo>
                <a:lnTo>
                  <a:pt x="11972" y="10293"/>
                </a:lnTo>
                <a:lnTo>
                  <a:pt x="12118" y="10293"/>
                </a:lnTo>
                <a:lnTo>
                  <a:pt x="11996" y="10512"/>
                </a:lnTo>
                <a:lnTo>
                  <a:pt x="11875" y="10731"/>
                </a:lnTo>
                <a:lnTo>
                  <a:pt x="11753" y="10609"/>
                </a:lnTo>
                <a:lnTo>
                  <a:pt x="11656" y="10487"/>
                </a:lnTo>
                <a:lnTo>
                  <a:pt x="11510" y="10390"/>
                </a:lnTo>
                <a:lnTo>
                  <a:pt x="11364" y="10317"/>
                </a:lnTo>
                <a:lnTo>
                  <a:pt x="11266" y="10293"/>
                </a:lnTo>
                <a:lnTo>
                  <a:pt x="11169" y="10268"/>
                </a:lnTo>
                <a:lnTo>
                  <a:pt x="11339" y="9952"/>
                </a:lnTo>
                <a:close/>
                <a:moveTo>
                  <a:pt x="6132" y="10341"/>
                </a:moveTo>
                <a:lnTo>
                  <a:pt x="6327" y="10585"/>
                </a:lnTo>
                <a:lnTo>
                  <a:pt x="6059" y="10658"/>
                </a:lnTo>
                <a:lnTo>
                  <a:pt x="5792" y="10755"/>
                </a:lnTo>
                <a:lnTo>
                  <a:pt x="5670" y="10560"/>
                </a:lnTo>
                <a:lnTo>
                  <a:pt x="5548" y="10366"/>
                </a:lnTo>
                <a:lnTo>
                  <a:pt x="5548" y="10366"/>
                </a:lnTo>
                <a:lnTo>
                  <a:pt x="5840" y="10390"/>
                </a:lnTo>
                <a:lnTo>
                  <a:pt x="5986" y="10390"/>
                </a:lnTo>
                <a:lnTo>
                  <a:pt x="6132" y="10341"/>
                </a:lnTo>
                <a:close/>
                <a:moveTo>
                  <a:pt x="8663" y="5986"/>
                </a:moveTo>
                <a:lnTo>
                  <a:pt x="8857" y="6010"/>
                </a:lnTo>
                <a:lnTo>
                  <a:pt x="9076" y="6059"/>
                </a:lnTo>
                <a:lnTo>
                  <a:pt x="9490" y="6181"/>
                </a:lnTo>
                <a:lnTo>
                  <a:pt x="9855" y="6327"/>
                </a:lnTo>
                <a:lnTo>
                  <a:pt x="10123" y="6473"/>
                </a:lnTo>
                <a:lnTo>
                  <a:pt x="10342" y="6643"/>
                </a:lnTo>
                <a:lnTo>
                  <a:pt x="10561" y="6813"/>
                </a:lnTo>
                <a:lnTo>
                  <a:pt x="10731" y="7032"/>
                </a:lnTo>
                <a:lnTo>
                  <a:pt x="10877" y="7251"/>
                </a:lnTo>
                <a:lnTo>
                  <a:pt x="10999" y="7494"/>
                </a:lnTo>
                <a:lnTo>
                  <a:pt x="11096" y="7762"/>
                </a:lnTo>
                <a:lnTo>
                  <a:pt x="11145" y="8054"/>
                </a:lnTo>
                <a:lnTo>
                  <a:pt x="11193" y="8297"/>
                </a:lnTo>
                <a:lnTo>
                  <a:pt x="11193" y="8565"/>
                </a:lnTo>
                <a:lnTo>
                  <a:pt x="11169" y="8833"/>
                </a:lnTo>
                <a:lnTo>
                  <a:pt x="11120" y="9076"/>
                </a:lnTo>
                <a:lnTo>
                  <a:pt x="11072" y="9319"/>
                </a:lnTo>
                <a:lnTo>
                  <a:pt x="10974" y="9538"/>
                </a:lnTo>
                <a:lnTo>
                  <a:pt x="10853" y="9757"/>
                </a:lnTo>
                <a:lnTo>
                  <a:pt x="10731" y="9976"/>
                </a:lnTo>
                <a:lnTo>
                  <a:pt x="10561" y="10171"/>
                </a:lnTo>
                <a:lnTo>
                  <a:pt x="10390" y="10341"/>
                </a:lnTo>
                <a:lnTo>
                  <a:pt x="10220" y="10512"/>
                </a:lnTo>
                <a:lnTo>
                  <a:pt x="10001" y="10658"/>
                </a:lnTo>
                <a:lnTo>
                  <a:pt x="9782" y="10779"/>
                </a:lnTo>
                <a:lnTo>
                  <a:pt x="9563" y="10877"/>
                </a:lnTo>
                <a:lnTo>
                  <a:pt x="9320" y="10974"/>
                </a:lnTo>
                <a:lnTo>
                  <a:pt x="9052" y="11023"/>
                </a:lnTo>
                <a:lnTo>
                  <a:pt x="8833" y="11047"/>
                </a:lnTo>
                <a:lnTo>
                  <a:pt x="8590" y="11071"/>
                </a:lnTo>
                <a:lnTo>
                  <a:pt x="8371" y="11047"/>
                </a:lnTo>
                <a:lnTo>
                  <a:pt x="8127" y="10998"/>
                </a:lnTo>
                <a:lnTo>
                  <a:pt x="7908" y="10950"/>
                </a:lnTo>
                <a:lnTo>
                  <a:pt x="7714" y="10877"/>
                </a:lnTo>
                <a:lnTo>
                  <a:pt x="7495" y="10779"/>
                </a:lnTo>
                <a:lnTo>
                  <a:pt x="7300" y="10658"/>
                </a:lnTo>
                <a:lnTo>
                  <a:pt x="7130" y="10536"/>
                </a:lnTo>
                <a:lnTo>
                  <a:pt x="6960" y="10390"/>
                </a:lnTo>
                <a:lnTo>
                  <a:pt x="6814" y="10220"/>
                </a:lnTo>
                <a:lnTo>
                  <a:pt x="6668" y="10049"/>
                </a:lnTo>
                <a:lnTo>
                  <a:pt x="6546" y="9855"/>
                </a:lnTo>
                <a:lnTo>
                  <a:pt x="6449" y="9660"/>
                </a:lnTo>
                <a:lnTo>
                  <a:pt x="6351" y="9441"/>
                </a:lnTo>
                <a:lnTo>
                  <a:pt x="6303" y="9222"/>
                </a:lnTo>
                <a:lnTo>
                  <a:pt x="6254" y="8979"/>
                </a:lnTo>
                <a:lnTo>
                  <a:pt x="6230" y="8735"/>
                </a:lnTo>
                <a:lnTo>
                  <a:pt x="6254" y="8468"/>
                </a:lnTo>
                <a:lnTo>
                  <a:pt x="6254" y="8224"/>
                </a:lnTo>
                <a:lnTo>
                  <a:pt x="6303" y="7981"/>
                </a:lnTo>
                <a:lnTo>
                  <a:pt x="6376" y="7738"/>
                </a:lnTo>
                <a:lnTo>
                  <a:pt x="6449" y="7519"/>
                </a:lnTo>
                <a:lnTo>
                  <a:pt x="6546" y="7300"/>
                </a:lnTo>
                <a:lnTo>
                  <a:pt x="6668" y="7057"/>
                </a:lnTo>
                <a:lnTo>
                  <a:pt x="6814" y="6838"/>
                </a:lnTo>
                <a:lnTo>
                  <a:pt x="6984" y="6667"/>
                </a:lnTo>
                <a:lnTo>
                  <a:pt x="7154" y="6521"/>
                </a:lnTo>
                <a:lnTo>
                  <a:pt x="7373" y="6400"/>
                </a:lnTo>
                <a:lnTo>
                  <a:pt x="7592" y="6302"/>
                </a:lnTo>
                <a:lnTo>
                  <a:pt x="7811" y="6205"/>
                </a:lnTo>
                <a:lnTo>
                  <a:pt x="8079" y="6156"/>
                </a:lnTo>
                <a:lnTo>
                  <a:pt x="8127" y="6132"/>
                </a:lnTo>
                <a:lnTo>
                  <a:pt x="8176" y="6108"/>
                </a:lnTo>
                <a:lnTo>
                  <a:pt x="8225" y="6059"/>
                </a:lnTo>
                <a:lnTo>
                  <a:pt x="8249" y="6010"/>
                </a:lnTo>
                <a:lnTo>
                  <a:pt x="8444" y="5986"/>
                </a:lnTo>
                <a:close/>
                <a:moveTo>
                  <a:pt x="6643" y="10877"/>
                </a:moveTo>
                <a:lnTo>
                  <a:pt x="6814" y="11023"/>
                </a:lnTo>
                <a:lnTo>
                  <a:pt x="7008" y="11144"/>
                </a:lnTo>
                <a:lnTo>
                  <a:pt x="6765" y="11315"/>
                </a:lnTo>
                <a:lnTo>
                  <a:pt x="6522" y="11461"/>
                </a:lnTo>
                <a:lnTo>
                  <a:pt x="6497" y="11485"/>
                </a:lnTo>
                <a:lnTo>
                  <a:pt x="6303" y="11290"/>
                </a:lnTo>
                <a:lnTo>
                  <a:pt x="6108" y="11120"/>
                </a:lnTo>
                <a:lnTo>
                  <a:pt x="6327" y="10998"/>
                </a:lnTo>
                <a:lnTo>
                  <a:pt x="6643" y="10877"/>
                </a:lnTo>
                <a:close/>
                <a:moveTo>
                  <a:pt x="11047" y="10414"/>
                </a:moveTo>
                <a:lnTo>
                  <a:pt x="11169" y="10560"/>
                </a:lnTo>
                <a:lnTo>
                  <a:pt x="11388" y="10755"/>
                </a:lnTo>
                <a:lnTo>
                  <a:pt x="11607" y="10974"/>
                </a:lnTo>
                <a:lnTo>
                  <a:pt x="11656" y="11071"/>
                </a:lnTo>
                <a:lnTo>
                  <a:pt x="11461" y="11315"/>
                </a:lnTo>
                <a:lnTo>
                  <a:pt x="11242" y="11534"/>
                </a:lnTo>
                <a:lnTo>
                  <a:pt x="10999" y="11728"/>
                </a:lnTo>
                <a:lnTo>
                  <a:pt x="10731" y="11899"/>
                </a:lnTo>
                <a:lnTo>
                  <a:pt x="10707" y="11801"/>
                </a:lnTo>
                <a:lnTo>
                  <a:pt x="10682" y="11680"/>
                </a:lnTo>
                <a:lnTo>
                  <a:pt x="10585" y="11485"/>
                </a:lnTo>
                <a:lnTo>
                  <a:pt x="10463" y="11315"/>
                </a:lnTo>
                <a:lnTo>
                  <a:pt x="10317" y="11144"/>
                </a:lnTo>
                <a:lnTo>
                  <a:pt x="10634" y="10901"/>
                </a:lnTo>
                <a:lnTo>
                  <a:pt x="10707" y="11217"/>
                </a:lnTo>
                <a:lnTo>
                  <a:pt x="10731" y="11485"/>
                </a:lnTo>
                <a:lnTo>
                  <a:pt x="10780" y="11607"/>
                </a:lnTo>
                <a:lnTo>
                  <a:pt x="10828" y="11704"/>
                </a:lnTo>
                <a:lnTo>
                  <a:pt x="10853" y="11753"/>
                </a:lnTo>
                <a:lnTo>
                  <a:pt x="10926" y="11753"/>
                </a:lnTo>
                <a:lnTo>
                  <a:pt x="10950" y="11704"/>
                </a:lnTo>
                <a:lnTo>
                  <a:pt x="10999" y="11607"/>
                </a:lnTo>
                <a:lnTo>
                  <a:pt x="10974" y="11485"/>
                </a:lnTo>
                <a:lnTo>
                  <a:pt x="10926" y="11242"/>
                </a:lnTo>
                <a:lnTo>
                  <a:pt x="10828" y="11023"/>
                </a:lnTo>
                <a:lnTo>
                  <a:pt x="10731" y="10828"/>
                </a:lnTo>
                <a:lnTo>
                  <a:pt x="10901" y="10633"/>
                </a:lnTo>
                <a:lnTo>
                  <a:pt x="11047" y="10414"/>
                </a:lnTo>
                <a:close/>
                <a:moveTo>
                  <a:pt x="7252" y="11290"/>
                </a:moveTo>
                <a:lnTo>
                  <a:pt x="7446" y="11363"/>
                </a:lnTo>
                <a:lnTo>
                  <a:pt x="7641" y="11461"/>
                </a:lnTo>
                <a:lnTo>
                  <a:pt x="7568" y="11534"/>
                </a:lnTo>
                <a:lnTo>
                  <a:pt x="7422" y="11753"/>
                </a:lnTo>
                <a:lnTo>
                  <a:pt x="7276" y="11947"/>
                </a:lnTo>
                <a:lnTo>
                  <a:pt x="7033" y="11826"/>
                </a:lnTo>
                <a:lnTo>
                  <a:pt x="6789" y="11680"/>
                </a:lnTo>
                <a:lnTo>
                  <a:pt x="6911" y="11607"/>
                </a:lnTo>
                <a:lnTo>
                  <a:pt x="7033" y="11509"/>
                </a:lnTo>
                <a:lnTo>
                  <a:pt x="7252" y="11290"/>
                </a:lnTo>
                <a:close/>
                <a:moveTo>
                  <a:pt x="7908" y="11534"/>
                </a:moveTo>
                <a:lnTo>
                  <a:pt x="8200" y="11582"/>
                </a:lnTo>
                <a:lnTo>
                  <a:pt x="8127" y="11923"/>
                </a:lnTo>
                <a:lnTo>
                  <a:pt x="8127" y="12093"/>
                </a:lnTo>
                <a:lnTo>
                  <a:pt x="8127" y="12264"/>
                </a:lnTo>
                <a:lnTo>
                  <a:pt x="7884" y="12191"/>
                </a:lnTo>
                <a:lnTo>
                  <a:pt x="7641" y="12118"/>
                </a:lnTo>
                <a:lnTo>
                  <a:pt x="7738" y="11947"/>
                </a:lnTo>
                <a:lnTo>
                  <a:pt x="7811" y="11753"/>
                </a:lnTo>
                <a:lnTo>
                  <a:pt x="7908" y="11534"/>
                </a:lnTo>
                <a:close/>
                <a:moveTo>
                  <a:pt x="10123" y="11266"/>
                </a:moveTo>
                <a:lnTo>
                  <a:pt x="10244" y="11631"/>
                </a:lnTo>
                <a:lnTo>
                  <a:pt x="10317" y="11850"/>
                </a:lnTo>
                <a:lnTo>
                  <a:pt x="10342" y="11972"/>
                </a:lnTo>
                <a:lnTo>
                  <a:pt x="10390" y="12069"/>
                </a:lnTo>
                <a:lnTo>
                  <a:pt x="10147" y="12191"/>
                </a:lnTo>
                <a:lnTo>
                  <a:pt x="9879" y="12264"/>
                </a:lnTo>
                <a:lnTo>
                  <a:pt x="9904" y="12093"/>
                </a:lnTo>
                <a:lnTo>
                  <a:pt x="9928" y="11923"/>
                </a:lnTo>
                <a:lnTo>
                  <a:pt x="9928" y="11655"/>
                </a:lnTo>
                <a:lnTo>
                  <a:pt x="9904" y="11388"/>
                </a:lnTo>
                <a:lnTo>
                  <a:pt x="10123" y="11266"/>
                </a:lnTo>
                <a:close/>
                <a:moveTo>
                  <a:pt x="8833" y="11631"/>
                </a:moveTo>
                <a:lnTo>
                  <a:pt x="8760" y="11850"/>
                </a:lnTo>
                <a:lnTo>
                  <a:pt x="8736" y="12045"/>
                </a:lnTo>
                <a:lnTo>
                  <a:pt x="8687" y="12337"/>
                </a:lnTo>
                <a:lnTo>
                  <a:pt x="8517" y="12337"/>
                </a:lnTo>
                <a:lnTo>
                  <a:pt x="8541" y="11972"/>
                </a:lnTo>
                <a:lnTo>
                  <a:pt x="8541" y="11801"/>
                </a:lnTo>
                <a:lnTo>
                  <a:pt x="8541" y="11631"/>
                </a:lnTo>
                <a:close/>
                <a:moveTo>
                  <a:pt x="9660" y="11485"/>
                </a:moveTo>
                <a:lnTo>
                  <a:pt x="9612" y="11801"/>
                </a:lnTo>
                <a:lnTo>
                  <a:pt x="9563" y="12069"/>
                </a:lnTo>
                <a:lnTo>
                  <a:pt x="9539" y="12191"/>
                </a:lnTo>
                <a:lnTo>
                  <a:pt x="9563" y="12312"/>
                </a:lnTo>
                <a:lnTo>
                  <a:pt x="9174" y="12361"/>
                </a:lnTo>
                <a:lnTo>
                  <a:pt x="9149" y="12361"/>
                </a:lnTo>
                <a:lnTo>
                  <a:pt x="9149" y="12166"/>
                </a:lnTo>
                <a:lnTo>
                  <a:pt x="9174" y="11874"/>
                </a:lnTo>
                <a:lnTo>
                  <a:pt x="9174" y="11582"/>
                </a:lnTo>
                <a:lnTo>
                  <a:pt x="9222" y="11582"/>
                </a:lnTo>
                <a:lnTo>
                  <a:pt x="9441" y="11534"/>
                </a:lnTo>
                <a:lnTo>
                  <a:pt x="9660" y="11485"/>
                </a:lnTo>
                <a:close/>
                <a:moveTo>
                  <a:pt x="8517" y="4258"/>
                </a:moveTo>
                <a:lnTo>
                  <a:pt x="8225" y="4307"/>
                </a:lnTo>
                <a:lnTo>
                  <a:pt x="7957" y="4404"/>
                </a:lnTo>
                <a:lnTo>
                  <a:pt x="7690" y="4429"/>
                </a:lnTo>
                <a:lnTo>
                  <a:pt x="7422" y="4502"/>
                </a:lnTo>
                <a:lnTo>
                  <a:pt x="7154" y="4623"/>
                </a:lnTo>
                <a:lnTo>
                  <a:pt x="6911" y="4745"/>
                </a:lnTo>
                <a:lnTo>
                  <a:pt x="6668" y="4915"/>
                </a:lnTo>
                <a:lnTo>
                  <a:pt x="6424" y="5110"/>
                </a:lnTo>
                <a:lnTo>
                  <a:pt x="6205" y="5329"/>
                </a:lnTo>
                <a:lnTo>
                  <a:pt x="6011" y="5548"/>
                </a:lnTo>
                <a:lnTo>
                  <a:pt x="5792" y="5791"/>
                </a:lnTo>
                <a:lnTo>
                  <a:pt x="5621" y="6035"/>
                </a:lnTo>
                <a:lnTo>
                  <a:pt x="5281" y="6546"/>
                </a:lnTo>
                <a:lnTo>
                  <a:pt x="5013" y="7057"/>
                </a:lnTo>
                <a:lnTo>
                  <a:pt x="4818" y="7543"/>
                </a:lnTo>
                <a:lnTo>
                  <a:pt x="4697" y="7932"/>
                </a:lnTo>
                <a:lnTo>
                  <a:pt x="4648" y="8297"/>
                </a:lnTo>
                <a:lnTo>
                  <a:pt x="4624" y="8662"/>
                </a:lnTo>
                <a:lnTo>
                  <a:pt x="4624" y="9027"/>
                </a:lnTo>
                <a:lnTo>
                  <a:pt x="4672" y="9392"/>
                </a:lnTo>
                <a:lnTo>
                  <a:pt x="4745" y="9757"/>
                </a:lnTo>
                <a:lnTo>
                  <a:pt x="4867" y="10098"/>
                </a:lnTo>
                <a:lnTo>
                  <a:pt x="5013" y="10414"/>
                </a:lnTo>
                <a:lnTo>
                  <a:pt x="5183" y="10731"/>
                </a:lnTo>
                <a:lnTo>
                  <a:pt x="5402" y="11047"/>
                </a:lnTo>
                <a:lnTo>
                  <a:pt x="5621" y="11315"/>
                </a:lnTo>
                <a:lnTo>
                  <a:pt x="5889" y="11582"/>
                </a:lnTo>
                <a:lnTo>
                  <a:pt x="6157" y="11826"/>
                </a:lnTo>
                <a:lnTo>
                  <a:pt x="6449" y="12069"/>
                </a:lnTo>
                <a:lnTo>
                  <a:pt x="6765" y="12264"/>
                </a:lnTo>
                <a:lnTo>
                  <a:pt x="7106" y="12434"/>
                </a:lnTo>
                <a:lnTo>
                  <a:pt x="7446" y="12580"/>
                </a:lnTo>
                <a:lnTo>
                  <a:pt x="7787" y="12677"/>
                </a:lnTo>
                <a:lnTo>
                  <a:pt x="8127" y="12775"/>
                </a:lnTo>
                <a:lnTo>
                  <a:pt x="8492" y="12823"/>
                </a:lnTo>
                <a:lnTo>
                  <a:pt x="8833" y="12848"/>
                </a:lnTo>
                <a:lnTo>
                  <a:pt x="9174" y="12872"/>
                </a:lnTo>
                <a:lnTo>
                  <a:pt x="9539" y="12823"/>
                </a:lnTo>
                <a:lnTo>
                  <a:pt x="9879" y="12775"/>
                </a:lnTo>
                <a:lnTo>
                  <a:pt x="10196" y="12702"/>
                </a:lnTo>
                <a:lnTo>
                  <a:pt x="10536" y="12580"/>
                </a:lnTo>
                <a:lnTo>
                  <a:pt x="10828" y="12434"/>
                </a:lnTo>
                <a:lnTo>
                  <a:pt x="11145" y="12264"/>
                </a:lnTo>
                <a:lnTo>
                  <a:pt x="11412" y="12045"/>
                </a:lnTo>
                <a:lnTo>
                  <a:pt x="11680" y="11826"/>
                </a:lnTo>
                <a:lnTo>
                  <a:pt x="11923" y="11558"/>
                </a:lnTo>
                <a:lnTo>
                  <a:pt x="12167" y="11266"/>
                </a:lnTo>
                <a:lnTo>
                  <a:pt x="12337" y="10974"/>
                </a:lnTo>
                <a:lnTo>
                  <a:pt x="12507" y="10658"/>
                </a:lnTo>
                <a:lnTo>
                  <a:pt x="12653" y="10317"/>
                </a:lnTo>
                <a:lnTo>
                  <a:pt x="12775" y="9976"/>
                </a:lnTo>
                <a:lnTo>
                  <a:pt x="12872" y="9611"/>
                </a:lnTo>
                <a:lnTo>
                  <a:pt x="12921" y="9246"/>
                </a:lnTo>
                <a:lnTo>
                  <a:pt x="12970" y="8881"/>
                </a:lnTo>
                <a:lnTo>
                  <a:pt x="12994" y="8516"/>
                </a:lnTo>
                <a:lnTo>
                  <a:pt x="12970" y="8151"/>
                </a:lnTo>
                <a:lnTo>
                  <a:pt x="12945" y="7786"/>
                </a:lnTo>
                <a:lnTo>
                  <a:pt x="12872" y="7446"/>
                </a:lnTo>
                <a:lnTo>
                  <a:pt x="12751" y="7105"/>
                </a:lnTo>
                <a:lnTo>
                  <a:pt x="12629" y="6765"/>
                </a:lnTo>
                <a:lnTo>
                  <a:pt x="12459" y="6448"/>
                </a:lnTo>
                <a:lnTo>
                  <a:pt x="12264" y="6156"/>
                </a:lnTo>
                <a:lnTo>
                  <a:pt x="12045" y="5864"/>
                </a:lnTo>
                <a:lnTo>
                  <a:pt x="11656" y="5499"/>
                </a:lnTo>
                <a:lnTo>
                  <a:pt x="11193" y="5134"/>
                </a:lnTo>
                <a:lnTo>
                  <a:pt x="10950" y="4964"/>
                </a:lnTo>
                <a:lnTo>
                  <a:pt x="10707" y="4818"/>
                </a:lnTo>
                <a:lnTo>
                  <a:pt x="10439" y="4672"/>
                </a:lnTo>
                <a:lnTo>
                  <a:pt x="10171" y="4550"/>
                </a:lnTo>
                <a:lnTo>
                  <a:pt x="9904" y="4453"/>
                </a:lnTo>
                <a:lnTo>
                  <a:pt x="9636" y="4356"/>
                </a:lnTo>
                <a:lnTo>
                  <a:pt x="9344" y="4307"/>
                </a:lnTo>
                <a:lnTo>
                  <a:pt x="9076" y="4258"/>
                </a:lnTo>
                <a:close/>
                <a:moveTo>
                  <a:pt x="7519" y="487"/>
                </a:moveTo>
                <a:lnTo>
                  <a:pt x="7787" y="511"/>
                </a:lnTo>
                <a:lnTo>
                  <a:pt x="8590" y="511"/>
                </a:lnTo>
                <a:lnTo>
                  <a:pt x="9271" y="560"/>
                </a:lnTo>
                <a:lnTo>
                  <a:pt x="9612" y="584"/>
                </a:lnTo>
                <a:lnTo>
                  <a:pt x="9952" y="584"/>
                </a:lnTo>
                <a:lnTo>
                  <a:pt x="9928" y="779"/>
                </a:lnTo>
                <a:lnTo>
                  <a:pt x="9952" y="949"/>
                </a:lnTo>
                <a:lnTo>
                  <a:pt x="9636" y="852"/>
                </a:lnTo>
                <a:lnTo>
                  <a:pt x="9466" y="827"/>
                </a:lnTo>
                <a:lnTo>
                  <a:pt x="9295" y="803"/>
                </a:lnTo>
                <a:lnTo>
                  <a:pt x="9149" y="803"/>
                </a:lnTo>
                <a:lnTo>
                  <a:pt x="9003" y="852"/>
                </a:lnTo>
                <a:lnTo>
                  <a:pt x="8857" y="900"/>
                </a:lnTo>
                <a:lnTo>
                  <a:pt x="8736" y="998"/>
                </a:lnTo>
                <a:lnTo>
                  <a:pt x="8711" y="1046"/>
                </a:lnTo>
                <a:lnTo>
                  <a:pt x="8711" y="1095"/>
                </a:lnTo>
                <a:lnTo>
                  <a:pt x="8760" y="1119"/>
                </a:lnTo>
                <a:lnTo>
                  <a:pt x="8784" y="1144"/>
                </a:lnTo>
                <a:lnTo>
                  <a:pt x="9125" y="1144"/>
                </a:lnTo>
                <a:lnTo>
                  <a:pt x="9417" y="1168"/>
                </a:lnTo>
                <a:lnTo>
                  <a:pt x="9709" y="1241"/>
                </a:lnTo>
                <a:lnTo>
                  <a:pt x="10001" y="1363"/>
                </a:lnTo>
                <a:lnTo>
                  <a:pt x="10025" y="1533"/>
                </a:lnTo>
                <a:lnTo>
                  <a:pt x="10025" y="1533"/>
                </a:lnTo>
                <a:lnTo>
                  <a:pt x="9782" y="1509"/>
                </a:lnTo>
                <a:lnTo>
                  <a:pt x="9076" y="1484"/>
                </a:lnTo>
                <a:lnTo>
                  <a:pt x="8833" y="1436"/>
                </a:lnTo>
                <a:lnTo>
                  <a:pt x="8711" y="1460"/>
                </a:lnTo>
                <a:lnTo>
                  <a:pt x="8590" y="1509"/>
                </a:lnTo>
                <a:lnTo>
                  <a:pt x="8541" y="1557"/>
                </a:lnTo>
                <a:lnTo>
                  <a:pt x="8541" y="1606"/>
                </a:lnTo>
                <a:lnTo>
                  <a:pt x="8614" y="1703"/>
                </a:lnTo>
                <a:lnTo>
                  <a:pt x="8687" y="1801"/>
                </a:lnTo>
                <a:lnTo>
                  <a:pt x="8809" y="1849"/>
                </a:lnTo>
                <a:lnTo>
                  <a:pt x="8930" y="1898"/>
                </a:lnTo>
                <a:lnTo>
                  <a:pt x="9174" y="1922"/>
                </a:lnTo>
                <a:lnTo>
                  <a:pt x="9417" y="1947"/>
                </a:lnTo>
                <a:lnTo>
                  <a:pt x="9733" y="1995"/>
                </a:lnTo>
                <a:lnTo>
                  <a:pt x="10098" y="2044"/>
                </a:lnTo>
                <a:lnTo>
                  <a:pt x="10147" y="2409"/>
                </a:lnTo>
                <a:lnTo>
                  <a:pt x="9952" y="2360"/>
                </a:lnTo>
                <a:lnTo>
                  <a:pt x="9782" y="2312"/>
                </a:lnTo>
                <a:lnTo>
                  <a:pt x="9417" y="2263"/>
                </a:lnTo>
                <a:lnTo>
                  <a:pt x="9149" y="2214"/>
                </a:lnTo>
                <a:lnTo>
                  <a:pt x="8882" y="2214"/>
                </a:lnTo>
                <a:lnTo>
                  <a:pt x="8833" y="2239"/>
                </a:lnTo>
                <a:lnTo>
                  <a:pt x="8809" y="2263"/>
                </a:lnTo>
                <a:lnTo>
                  <a:pt x="8809" y="2312"/>
                </a:lnTo>
                <a:lnTo>
                  <a:pt x="8809" y="2336"/>
                </a:lnTo>
                <a:lnTo>
                  <a:pt x="8882" y="2458"/>
                </a:lnTo>
                <a:lnTo>
                  <a:pt x="8979" y="2555"/>
                </a:lnTo>
                <a:lnTo>
                  <a:pt x="9101" y="2628"/>
                </a:lnTo>
                <a:lnTo>
                  <a:pt x="9247" y="2652"/>
                </a:lnTo>
                <a:lnTo>
                  <a:pt x="9636" y="2750"/>
                </a:lnTo>
                <a:lnTo>
                  <a:pt x="10025" y="2798"/>
                </a:lnTo>
                <a:lnTo>
                  <a:pt x="10171" y="2798"/>
                </a:lnTo>
                <a:lnTo>
                  <a:pt x="10220" y="2750"/>
                </a:lnTo>
                <a:lnTo>
                  <a:pt x="10244" y="2725"/>
                </a:lnTo>
                <a:lnTo>
                  <a:pt x="10317" y="2871"/>
                </a:lnTo>
                <a:lnTo>
                  <a:pt x="10366" y="2944"/>
                </a:lnTo>
                <a:lnTo>
                  <a:pt x="10439" y="2993"/>
                </a:lnTo>
                <a:lnTo>
                  <a:pt x="10585" y="2993"/>
                </a:lnTo>
                <a:lnTo>
                  <a:pt x="10877" y="3066"/>
                </a:lnTo>
                <a:lnTo>
                  <a:pt x="11145" y="3188"/>
                </a:lnTo>
                <a:lnTo>
                  <a:pt x="11388" y="3334"/>
                </a:lnTo>
                <a:lnTo>
                  <a:pt x="11631" y="3504"/>
                </a:lnTo>
                <a:lnTo>
                  <a:pt x="11704" y="3528"/>
                </a:lnTo>
                <a:lnTo>
                  <a:pt x="11753" y="3553"/>
                </a:lnTo>
                <a:lnTo>
                  <a:pt x="11875" y="3553"/>
                </a:lnTo>
                <a:lnTo>
                  <a:pt x="11972" y="3480"/>
                </a:lnTo>
                <a:lnTo>
                  <a:pt x="12021" y="3382"/>
                </a:lnTo>
                <a:lnTo>
                  <a:pt x="12167" y="3309"/>
                </a:lnTo>
                <a:lnTo>
                  <a:pt x="12288" y="3212"/>
                </a:lnTo>
                <a:lnTo>
                  <a:pt x="12532" y="3017"/>
                </a:lnTo>
                <a:lnTo>
                  <a:pt x="13043" y="2652"/>
                </a:lnTo>
                <a:lnTo>
                  <a:pt x="13335" y="2458"/>
                </a:lnTo>
                <a:lnTo>
                  <a:pt x="13602" y="2336"/>
                </a:lnTo>
                <a:lnTo>
                  <a:pt x="13675" y="2287"/>
                </a:lnTo>
                <a:lnTo>
                  <a:pt x="13724" y="2239"/>
                </a:lnTo>
                <a:lnTo>
                  <a:pt x="13846" y="2312"/>
                </a:lnTo>
                <a:lnTo>
                  <a:pt x="14162" y="2555"/>
                </a:lnTo>
                <a:lnTo>
                  <a:pt x="14454" y="2823"/>
                </a:lnTo>
                <a:lnTo>
                  <a:pt x="14722" y="3090"/>
                </a:lnTo>
                <a:lnTo>
                  <a:pt x="14989" y="3358"/>
                </a:lnTo>
                <a:lnTo>
                  <a:pt x="15087" y="3504"/>
                </a:lnTo>
                <a:lnTo>
                  <a:pt x="15208" y="3626"/>
                </a:lnTo>
                <a:lnTo>
                  <a:pt x="14989" y="3869"/>
                </a:lnTo>
                <a:lnTo>
                  <a:pt x="14892" y="3747"/>
                </a:lnTo>
                <a:lnTo>
                  <a:pt x="14746" y="3626"/>
                </a:lnTo>
                <a:lnTo>
                  <a:pt x="14478" y="3431"/>
                </a:lnTo>
                <a:lnTo>
                  <a:pt x="14381" y="3334"/>
                </a:lnTo>
                <a:lnTo>
                  <a:pt x="14235" y="3261"/>
                </a:lnTo>
                <a:lnTo>
                  <a:pt x="14113" y="3212"/>
                </a:lnTo>
                <a:lnTo>
                  <a:pt x="13919" y="3212"/>
                </a:lnTo>
                <a:lnTo>
                  <a:pt x="13894" y="3261"/>
                </a:lnTo>
                <a:lnTo>
                  <a:pt x="13870" y="3309"/>
                </a:lnTo>
                <a:lnTo>
                  <a:pt x="13894" y="3358"/>
                </a:lnTo>
                <a:lnTo>
                  <a:pt x="13967" y="3455"/>
                </a:lnTo>
                <a:lnTo>
                  <a:pt x="14040" y="3553"/>
                </a:lnTo>
                <a:lnTo>
                  <a:pt x="14259" y="3723"/>
                </a:lnTo>
                <a:lnTo>
                  <a:pt x="14503" y="3966"/>
                </a:lnTo>
                <a:lnTo>
                  <a:pt x="14624" y="4064"/>
                </a:lnTo>
                <a:lnTo>
                  <a:pt x="14770" y="4161"/>
                </a:lnTo>
                <a:lnTo>
                  <a:pt x="14600" y="4429"/>
                </a:lnTo>
                <a:lnTo>
                  <a:pt x="14454" y="4283"/>
                </a:lnTo>
                <a:lnTo>
                  <a:pt x="14332" y="4137"/>
                </a:lnTo>
                <a:lnTo>
                  <a:pt x="14235" y="4015"/>
                </a:lnTo>
                <a:lnTo>
                  <a:pt x="14138" y="3893"/>
                </a:lnTo>
                <a:lnTo>
                  <a:pt x="14016" y="3820"/>
                </a:lnTo>
                <a:lnTo>
                  <a:pt x="13894" y="3747"/>
                </a:lnTo>
                <a:lnTo>
                  <a:pt x="13846" y="3747"/>
                </a:lnTo>
                <a:lnTo>
                  <a:pt x="13821" y="3772"/>
                </a:lnTo>
                <a:lnTo>
                  <a:pt x="13797" y="3820"/>
                </a:lnTo>
                <a:lnTo>
                  <a:pt x="13797" y="3845"/>
                </a:lnTo>
                <a:lnTo>
                  <a:pt x="13821" y="3991"/>
                </a:lnTo>
                <a:lnTo>
                  <a:pt x="13894" y="4137"/>
                </a:lnTo>
                <a:lnTo>
                  <a:pt x="14040" y="4429"/>
                </a:lnTo>
                <a:lnTo>
                  <a:pt x="14186" y="4623"/>
                </a:lnTo>
                <a:lnTo>
                  <a:pt x="14332" y="4794"/>
                </a:lnTo>
                <a:lnTo>
                  <a:pt x="14235" y="4964"/>
                </a:lnTo>
                <a:lnTo>
                  <a:pt x="14089" y="5159"/>
                </a:lnTo>
                <a:lnTo>
                  <a:pt x="13967" y="4964"/>
                </a:lnTo>
                <a:lnTo>
                  <a:pt x="13821" y="4769"/>
                </a:lnTo>
                <a:lnTo>
                  <a:pt x="13675" y="4599"/>
                </a:lnTo>
                <a:lnTo>
                  <a:pt x="13554" y="4380"/>
                </a:lnTo>
                <a:lnTo>
                  <a:pt x="13505" y="4331"/>
                </a:lnTo>
                <a:lnTo>
                  <a:pt x="13432" y="4307"/>
                </a:lnTo>
                <a:lnTo>
                  <a:pt x="13359" y="4307"/>
                </a:lnTo>
                <a:lnTo>
                  <a:pt x="13335" y="4356"/>
                </a:lnTo>
                <a:lnTo>
                  <a:pt x="13310" y="4380"/>
                </a:lnTo>
                <a:lnTo>
                  <a:pt x="13310" y="4526"/>
                </a:lnTo>
                <a:lnTo>
                  <a:pt x="13335" y="4648"/>
                </a:lnTo>
                <a:lnTo>
                  <a:pt x="13383" y="4769"/>
                </a:lnTo>
                <a:lnTo>
                  <a:pt x="13456" y="4891"/>
                </a:lnTo>
                <a:lnTo>
                  <a:pt x="13846" y="5548"/>
                </a:lnTo>
                <a:lnTo>
                  <a:pt x="13919" y="5597"/>
                </a:lnTo>
                <a:lnTo>
                  <a:pt x="13992" y="5621"/>
                </a:lnTo>
                <a:lnTo>
                  <a:pt x="14016" y="5645"/>
                </a:lnTo>
                <a:lnTo>
                  <a:pt x="14065" y="5670"/>
                </a:lnTo>
                <a:lnTo>
                  <a:pt x="14186" y="5986"/>
                </a:lnTo>
                <a:lnTo>
                  <a:pt x="14259" y="6302"/>
                </a:lnTo>
                <a:lnTo>
                  <a:pt x="14284" y="6497"/>
                </a:lnTo>
                <a:lnTo>
                  <a:pt x="14284" y="6692"/>
                </a:lnTo>
                <a:lnTo>
                  <a:pt x="14308" y="6886"/>
                </a:lnTo>
                <a:lnTo>
                  <a:pt x="14332" y="7081"/>
                </a:lnTo>
                <a:lnTo>
                  <a:pt x="14381" y="7154"/>
                </a:lnTo>
                <a:lnTo>
                  <a:pt x="14454" y="7203"/>
                </a:lnTo>
                <a:lnTo>
                  <a:pt x="14527" y="7227"/>
                </a:lnTo>
                <a:lnTo>
                  <a:pt x="14624" y="7227"/>
                </a:lnTo>
                <a:lnTo>
                  <a:pt x="14722" y="7276"/>
                </a:lnTo>
                <a:lnTo>
                  <a:pt x="14843" y="7300"/>
                </a:lnTo>
                <a:lnTo>
                  <a:pt x="15111" y="7348"/>
                </a:lnTo>
                <a:lnTo>
                  <a:pt x="15598" y="7373"/>
                </a:lnTo>
                <a:lnTo>
                  <a:pt x="15962" y="7446"/>
                </a:lnTo>
                <a:lnTo>
                  <a:pt x="16352" y="7519"/>
                </a:lnTo>
                <a:lnTo>
                  <a:pt x="16571" y="7592"/>
                </a:lnTo>
                <a:lnTo>
                  <a:pt x="16692" y="7640"/>
                </a:lnTo>
                <a:lnTo>
                  <a:pt x="16814" y="7640"/>
                </a:lnTo>
                <a:lnTo>
                  <a:pt x="16765" y="7957"/>
                </a:lnTo>
                <a:lnTo>
                  <a:pt x="16765" y="8249"/>
                </a:lnTo>
                <a:lnTo>
                  <a:pt x="16765" y="8857"/>
                </a:lnTo>
                <a:lnTo>
                  <a:pt x="16765" y="9344"/>
                </a:lnTo>
                <a:lnTo>
                  <a:pt x="16765" y="9587"/>
                </a:lnTo>
                <a:lnTo>
                  <a:pt x="16790" y="9855"/>
                </a:lnTo>
                <a:lnTo>
                  <a:pt x="16522" y="9855"/>
                </a:lnTo>
                <a:lnTo>
                  <a:pt x="16571" y="9757"/>
                </a:lnTo>
                <a:lnTo>
                  <a:pt x="16546" y="9636"/>
                </a:lnTo>
                <a:lnTo>
                  <a:pt x="16522" y="9417"/>
                </a:lnTo>
                <a:lnTo>
                  <a:pt x="16473" y="9125"/>
                </a:lnTo>
                <a:lnTo>
                  <a:pt x="16449" y="9003"/>
                </a:lnTo>
                <a:lnTo>
                  <a:pt x="16400" y="8857"/>
                </a:lnTo>
                <a:lnTo>
                  <a:pt x="16376" y="8833"/>
                </a:lnTo>
                <a:lnTo>
                  <a:pt x="16327" y="8808"/>
                </a:lnTo>
                <a:lnTo>
                  <a:pt x="16279" y="8833"/>
                </a:lnTo>
                <a:lnTo>
                  <a:pt x="16254" y="8857"/>
                </a:lnTo>
                <a:lnTo>
                  <a:pt x="16206" y="9003"/>
                </a:lnTo>
                <a:lnTo>
                  <a:pt x="16181" y="9125"/>
                </a:lnTo>
                <a:lnTo>
                  <a:pt x="16133" y="9417"/>
                </a:lnTo>
                <a:lnTo>
                  <a:pt x="16133" y="9660"/>
                </a:lnTo>
                <a:lnTo>
                  <a:pt x="16157" y="9782"/>
                </a:lnTo>
                <a:lnTo>
                  <a:pt x="16206" y="9903"/>
                </a:lnTo>
                <a:lnTo>
                  <a:pt x="15768" y="9928"/>
                </a:lnTo>
                <a:lnTo>
                  <a:pt x="15671" y="9928"/>
                </a:lnTo>
                <a:lnTo>
                  <a:pt x="15719" y="9806"/>
                </a:lnTo>
                <a:lnTo>
                  <a:pt x="15768" y="9538"/>
                </a:lnTo>
                <a:lnTo>
                  <a:pt x="15841" y="9246"/>
                </a:lnTo>
                <a:lnTo>
                  <a:pt x="15865" y="8954"/>
                </a:lnTo>
                <a:lnTo>
                  <a:pt x="15841" y="8906"/>
                </a:lnTo>
                <a:lnTo>
                  <a:pt x="15817" y="8881"/>
                </a:lnTo>
                <a:lnTo>
                  <a:pt x="15744" y="8808"/>
                </a:lnTo>
                <a:lnTo>
                  <a:pt x="15671" y="8808"/>
                </a:lnTo>
                <a:lnTo>
                  <a:pt x="15622" y="8857"/>
                </a:lnTo>
                <a:lnTo>
                  <a:pt x="15573" y="8930"/>
                </a:lnTo>
                <a:lnTo>
                  <a:pt x="15427" y="9441"/>
                </a:lnTo>
                <a:lnTo>
                  <a:pt x="15330" y="9709"/>
                </a:lnTo>
                <a:lnTo>
                  <a:pt x="15330" y="9830"/>
                </a:lnTo>
                <a:lnTo>
                  <a:pt x="15330" y="9903"/>
                </a:lnTo>
                <a:lnTo>
                  <a:pt x="15354" y="9928"/>
                </a:lnTo>
                <a:lnTo>
                  <a:pt x="15135" y="9952"/>
                </a:lnTo>
                <a:lnTo>
                  <a:pt x="14916" y="9976"/>
                </a:lnTo>
                <a:lnTo>
                  <a:pt x="14965" y="9636"/>
                </a:lnTo>
                <a:lnTo>
                  <a:pt x="14989" y="9344"/>
                </a:lnTo>
                <a:lnTo>
                  <a:pt x="14989" y="9173"/>
                </a:lnTo>
                <a:lnTo>
                  <a:pt x="14941" y="9027"/>
                </a:lnTo>
                <a:lnTo>
                  <a:pt x="14916" y="8979"/>
                </a:lnTo>
                <a:lnTo>
                  <a:pt x="14868" y="8954"/>
                </a:lnTo>
                <a:lnTo>
                  <a:pt x="14819" y="8954"/>
                </a:lnTo>
                <a:lnTo>
                  <a:pt x="14770" y="8979"/>
                </a:lnTo>
                <a:lnTo>
                  <a:pt x="14697" y="9100"/>
                </a:lnTo>
                <a:lnTo>
                  <a:pt x="14649" y="9198"/>
                </a:lnTo>
                <a:lnTo>
                  <a:pt x="14600" y="9465"/>
                </a:lnTo>
                <a:lnTo>
                  <a:pt x="14405" y="10171"/>
                </a:lnTo>
                <a:lnTo>
                  <a:pt x="14405" y="10244"/>
                </a:lnTo>
                <a:lnTo>
                  <a:pt x="14430" y="10317"/>
                </a:lnTo>
                <a:lnTo>
                  <a:pt x="14284" y="10585"/>
                </a:lnTo>
                <a:lnTo>
                  <a:pt x="14162" y="10877"/>
                </a:lnTo>
                <a:lnTo>
                  <a:pt x="14065" y="11047"/>
                </a:lnTo>
                <a:lnTo>
                  <a:pt x="13943" y="11193"/>
                </a:lnTo>
                <a:lnTo>
                  <a:pt x="13724" y="11461"/>
                </a:lnTo>
                <a:lnTo>
                  <a:pt x="13675" y="11558"/>
                </a:lnTo>
                <a:lnTo>
                  <a:pt x="13675" y="11631"/>
                </a:lnTo>
                <a:lnTo>
                  <a:pt x="13675" y="11704"/>
                </a:lnTo>
                <a:lnTo>
                  <a:pt x="13724" y="11753"/>
                </a:lnTo>
                <a:lnTo>
                  <a:pt x="13773" y="11801"/>
                </a:lnTo>
                <a:lnTo>
                  <a:pt x="13846" y="11826"/>
                </a:lnTo>
                <a:lnTo>
                  <a:pt x="13919" y="11826"/>
                </a:lnTo>
                <a:lnTo>
                  <a:pt x="13992" y="11777"/>
                </a:lnTo>
                <a:lnTo>
                  <a:pt x="14113" y="11972"/>
                </a:lnTo>
                <a:lnTo>
                  <a:pt x="14259" y="12142"/>
                </a:lnTo>
                <a:lnTo>
                  <a:pt x="14551" y="12507"/>
                </a:lnTo>
                <a:lnTo>
                  <a:pt x="14868" y="12945"/>
                </a:lnTo>
                <a:lnTo>
                  <a:pt x="15135" y="13407"/>
                </a:lnTo>
                <a:lnTo>
                  <a:pt x="14941" y="13651"/>
                </a:lnTo>
                <a:lnTo>
                  <a:pt x="14722" y="13894"/>
                </a:lnTo>
                <a:lnTo>
                  <a:pt x="14284" y="14332"/>
                </a:lnTo>
                <a:lnTo>
                  <a:pt x="13943" y="14673"/>
                </a:lnTo>
                <a:lnTo>
                  <a:pt x="13773" y="14843"/>
                </a:lnTo>
                <a:lnTo>
                  <a:pt x="13627" y="15038"/>
                </a:lnTo>
                <a:lnTo>
                  <a:pt x="13383" y="14867"/>
                </a:lnTo>
                <a:lnTo>
                  <a:pt x="13578" y="14794"/>
                </a:lnTo>
                <a:lnTo>
                  <a:pt x="13748" y="14673"/>
                </a:lnTo>
                <a:lnTo>
                  <a:pt x="14040" y="14478"/>
                </a:lnTo>
                <a:lnTo>
                  <a:pt x="14113" y="14429"/>
                </a:lnTo>
                <a:lnTo>
                  <a:pt x="14138" y="14356"/>
                </a:lnTo>
                <a:lnTo>
                  <a:pt x="14138" y="14283"/>
                </a:lnTo>
                <a:lnTo>
                  <a:pt x="14113" y="14235"/>
                </a:lnTo>
                <a:lnTo>
                  <a:pt x="14065" y="14186"/>
                </a:lnTo>
                <a:lnTo>
                  <a:pt x="14016" y="14162"/>
                </a:lnTo>
                <a:lnTo>
                  <a:pt x="13943" y="14137"/>
                </a:lnTo>
                <a:lnTo>
                  <a:pt x="13870" y="14162"/>
                </a:lnTo>
                <a:lnTo>
                  <a:pt x="13602" y="14308"/>
                </a:lnTo>
                <a:lnTo>
                  <a:pt x="13335" y="14478"/>
                </a:lnTo>
                <a:lnTo>
                  <a:pt x="13043" y="14624"/>
                </a:lnTo>
                <a:lnTo>
                  <a:pt x="12897" y="14527"/>
                </a:lnTo>
                <a:lnTo>
                  <a:pt x="12945" y="14502"/>
                </a:lnTo>
                <a:lnTo>
                  <a:pt x="13213" y="14332"/>
                </a:lnTo>
                <a:lnTo>
                  <a:pt x="13310" y="14210"/>
                </a:lnTo>
                <a:lnTo>
                  <a:pt x="13383" y="14113"/>
                </a:lnTo>
                <a:lnTo>
                  <a:pt x="13408" y="14040"/>
                </a:lnTo>
                <a:lnTo>
                  <a:pt x="13408" y="13967"/>
                </a:lnTo>
                <a:lnTo>
                  <a:pt x="13383" y="13918"/>
                </a:lnTo>
                <a:lnTo>
                  <a:pt x="13359" y="13845"/>
                </a:lnTo>
                <a:lnTo>
                  <a:pt x="13310" y="13821"/>
                </a:lnTo>
                <a:lnTo>
                  <a:pt x="13237" y="13797"/>
                </a:lnTo>
                <a:lnTo>
                  <a:pt x="13189" y="13797"/>
                </a:lnTo>
                <a:lnTo>
                  <a:pt x="13116" y="13821"/>
                </a:lnTo>
                <a:lnTo>
                  <a:pt x="13018" y="13894"/>
                </a:lnTo>
                <a:lnTo>
                  <a:pt x="12921" y="13991"/>
                </a:lnTo>
                <a:lnTo>
                  <a:pt x="12799" y="14089"/>
                </a:lnTo>
                <a:lnTo>
                  <a:pt x="12702" y="14162"/>
                </a:lnTo>
                <a:lnTo>
                  <a:pt x="12556" y="14283"/>
                </a:lnTo>
                <a:lnTo>
                  <a:pt x="12264" y="14040"/>
                </a:lnTo>
                <a:lnTo>
                  <a:pt x="12532" y="13870"/>
                </a:lnTo>
                <a:lnTo>
                  <a:pt x="12653" y="13797"/>
                </a:lnTo>
                <a:lnTo>
                  <a:pt x="12799" y="13699"/>
                </a:lnTo>
                <a:lnTo>
                  <a:pt x="12848" y="13651"/>
                </a:lnTo>
                <a:lnTo>
                  <a:pt x="12897" y="13578"/>
                </a:lnTo>
                <a:lnTo>
                  <a:pt x="12921" y="13505"/>
                </a:lnTo>
                <a:lnTo>
                  <a:pt x="12897" y="13432"/>
                </a:lnTo>
                <a:lnTo>
                  <a:pt x="12872" y="13359"/>
                </a:lnTo>
                <a:lnTo>
                  <a:pt x="12824" y="13334"/>
                </a:lnTo>
                <a:lnTo>
                  <a:pt x="12702" y="13334"/>
                </a:lnTo>
                <a:lnTo>
                  <a:pt x="12556" y="13407"/>
                </a:lnTo>
                <a:lnTo>
                  <a:pt x="12459" y="13480"/>
                </a:lnTo>
                <a:lnTo>
                  <a:pt x="12167" y="13651"/>
                </a:lnTo>
                <a:lnTo>
                  <a:pt x="11899" y="13821"/>
                </a:lnTo>
                <a:lnTo>
                  <a:pt x="11777" y="13797"/>
                </a:lnTo>
                <a:lnTo>
                  <a:pt x="11680" y="13772"/>
                </a:lnTo>
                <a:lnTo>
                  <a:pt x="11607" y="13797"/>
                </a:lnTo>
                <a:lnTo>
                  <a:pt x="11558" y="13845"/>
                </a:lnTo>
                <a:lnTo>
                  <a:pt x="11510" y="13821"/>
                </a:lnTo>
                <a:lnTo>
                  <a:pt x="11437" y="13845"/>
                </a:lnTo>
                <a:lnTo>
                  <a:pt x="11388" y="13845"/>
                </a:lnTo>
                <a:lnTo>
                  <a:pt x="11266" y="13918"/>
                </a:lnTo>
                <a:lnTo>
                  <a:pt x="11120" y="14016"/>
                </a:lnTo>
                <a:lnTo>
                  <a:pt x="10974" y="14064"/>
                </a:lnTo>
                <a:lnTo>
                  <a:pt x="10682" y="14137"/>
                </a:lnTo>
                <a:lnTo>
                  <a:pt x="10536" y="14186"/>
                </a:lnTo>
                <a:lnTo>
                  <a:pt x="10415" y="14283"/>
                </a:lnTo>
                <a:lnTo>
                  <a:pt x="10269" y="14283"/>
                </a:lnTo>
                <a:lnTo>
                  <a:pt x="10220" y="14332"/>
                </a:lnTo>
                <a:lnTo>
                  <a:pt x="10171" y="14405"/>
                </a:lnTo>
                <a:lnTo>
                  <a:pt x="10171" y="14429"/>
                </a:lnTo>
                <a:lnTo>
                  <a:pt x="10123" y="14429"/>
                </a:lnTo>
                <a:lnTo>
                  <a:pt x="10001" y="14478"/>
                </a:lnTo>
                <a:lnTo>
                  <a:pt x="9879" y="14527"/>
                </a:lnTo>
                <a:lnTo>
                  <a:pt x="9636" y="14648"/>
                </a:lnTo>
                <a:lnTo>
                  <a:pt x="9514" y="14697"/>
                </a:lnTo>
                <a:lnTo>
                  <a:pt x="9393" y="14721"/>
                </a:lnTo>
                <a:lnTo>
                  <a:pt x="9271" y="14746"/>
                </a:lnTo>
                <a:lnTo>
                  <a:pt x="9149" y="14794"/>
                </a:lnTo>
                <a:lnTo>
                  <a:pt x="9101" y="14867"/>
                </a:lnTo>
                <a:lnTo>
                  <a:pt x="9101" y="14892"/>
                </a:lnTo>
                <a:lnTo>
                  <a:pt x="9125" y="14940"/>
                </a:lnTo>
                <a:lnTo>
                  <a:pt x="9198" y="15013"/>
                </a:lnTo>
                <a:lnTo>
                  <a:pt x="9295" y="15062"/>
                </a:lnTo>
                <a:lnTo>
                  <a:pt x="9417" y="15086"/>
                </a:lnTo>
                <a:lnTo>
                  <a:pt x="9539" y="15062"/>
                </a:lnTo>
                <a:lnTo>
                  <a:pt x="9685" y="15038"/>
                </a:lnTo>
                <a:lnTo>
                  <a:pt x="9831" y="14989"/>
                </a:lnTo>
                <a:lnTo>
                  <a:pt x="10098" y="14843"/>
                </a:lnTo>
                <a:lnTo>
                  <a:pt x="10074" y="14989"/>
                </a:lnTo>
                <a:lnTo>
                  <a:pt x="9879" y="15086"/>
                </a:lnTo>
                <a:lnTo>
                  <a:pt x="9660" y="15208"/>
                </a:lnTo>
                <a:lnTo>
                  <a:pt x="9417" y="15281"/>
                </a:lnTo>
                <a:lnTo>
                  <a:pt x="9295" y="15330"/>
                </a:lnTo>
                <a:lnTo>
                  <a:pt x="9198" y="15403"/>
                </a:lnTo>
                <a:lnTo>
                  <a:pt x="9174" y="15476"/>
                </a:lnTo>
                <a:lnTo>
                  <a:pt x="9198" y="15500"/>
                </a:lnTo>
                <a:lnTo>
                  <a:pt x="9198" y="15548"/>
                </a:lnTo>
                <a:lnTo>
                  <a:pt x="9271" y="15597"/>
                </a:lnTo>
                <a:lnTo>
                  <a:pt x="9344" y="15621"/>
                </a:lnTo>
                <a:lnTo>
                  <a:pt x="9417" y="15646"/>
                </a:lnTo>
                <a:lnTo>
                  <a:pt x="9514" y="15621"/>
                </a:lnTo>
                <a:lnTo>
                  <a:pt x="9685" y="15597"/>
                </a:lnTo>
                <a:lnTo>
                  <a:pt x="9831" y="15548"/>
                </a:lnTo>
                <a:lnTo>
                  <a:pt x="10001" y="15476"/>
                </a:lnTo>
                <a:lnTo>
                  <a:pt x="9977" y="15767"/>
                </a:lnTo>
                <a:lnTo>
                  <a:pt x="9952" y="15792"/>
                </a:lnTo>
                <a:lnTo>
                  <a:pt x="9904" y="15816"/>
                </a:lnTo>
                <a:lnTo>
                  <a:pt x="9636" y="15913"/>
                </a:lnTo>
                <a:lnTo>
                  <a:pt x="9368" y="15986"/>
                </a:lnTo>
                <a:lnTo>
                  <a:pt x="9198" y="16011"/>
                </a:lnTo>
                <a:lnTo>
                  <a:pt x="9125" y="16059"/>
                </a:lnTo>
                <a:lnTo>
                  <a:pt x="9101" y="16084"/>
                </a:lnTo>
                <a:lnTo>
                  <a:pt x="9076" y="16108"/>
                </a:lnTo>
                <a:lnTo>
                  <a:pt x="9076" y="16181"/>
                </a:lnTo>
                <a:lnTo>
                  <a:pt x="9101" y="16205"/>
                </a:lnTo>
                <a:lnTo>
                  <a:pt x="9198" y="16254"/>
                </a:lnTo>
                <a:lnTo>
                  <a:pt x="9295" y="16303"/>
                </a:lnTo>
                <a:lnTo>
                  <a:pt x="9636" y="16303"/>
                </a:lnTo>
                <a:lnTo>
                  <a:pt x="9855" y="16230"/>
                </a:lnTo>
                <a:lnTo>
                  <a:pt x="9831" y="16424"/>
                </a:lnTo>
                <a:lnTo>
                  <a:pt x="9831" y="16643"/>
                </a:lnTo>
                <a:lnTo>
                  <a:pt x="9271" y="16668"/>
                </a:lnTo>
                <a:lnTo>
                  <a:pt x="8711" y="16692"/>
                </a:lnTo>
                <a:lnTo>
                  <a:pt x="7981" y="16692"/>
                </a:lnTo>
                <a:lnTo>
                  <a:pt x="7738" y="16716"/>
                </a:lnTo>
                <a:lnTo>
                  <a:pt x="7763" y="16595"/>
                </a:lnTo>
                <a:lnTo>
                  <a:pt x="7763" y="16449"/>
                </a:lnTo>
                <a:lnTo>
                  <a:pt x="7738" y="16181"/>
                </a:lnTo>
                <a:lnTo>
                  <a:pt x="7641" y="15694"/>
                </a:lnTo>
                <a:lnTo>
                  <a:pt x="7592" y="15330"/>
                </a:lnTo>
                <a:lnTo>
                  <a:pt x="7519" y="14892"/>
                </a:lnTo>
                <a:lnTo>
                  <a:pt x="7471" y="14673"/>
                </a:lnTo>
                <a:lnTo>
                  <a:pt x="7373" y="14502"/>
                </a:lnTo>
                <a:lnTo>
                  <a:pt x="7276" y="14356"/>
                </a:lnTo>
                <a:lnTo>
                  <a:pt x="7203" y="14308"/>
                </a:lnTo>
                <a:lnTo>
                  <a:pt x="7130" y="14259"/>
                </a:lnTo>
                <a:lnTo>
                  <a:pt x="7033" y="14259"/>
                </a:lnTo>
                <a:lnTo>
                  <a:pt x="6960" y="14283"/>
                </a:lnTo>
                <a:lnTo>
                  <a:pt x="6716" y="14210"/>
                </a:lnTo>
                <a:lnTo>
                  <a:pt x="6497" y="14137"/>
                </a:lnTo>
                <a:lnTo>
                  <a:pt x="6327" y="14064"/>
                </a:lnTo>
                <a:lnTo>
                  <a:pt x="6157" y="13991"/>
                </a:lnTo>
                <a:lnTo>
                  <a:pt x="5986" y="13918"/>
                </a:lnTo>
                <a:lnTo>
                  <a:pt x="5816" y="13845"/>
                </a:lnTo>
                <a:lnTo>
                  <a:pt x="5743" y="13772"/>
                </a:lnTo>
                <a:lnTo>
                  <a:pt x="5646" y="13724"/>
                </a:lnTo>
                <a:lnTo>
                  <a:pt x="5597" y="13699"/>
                </a:lnTo>
                <a:lnTo>
                  <a:pt x="5548" y="13724"/>
                </a:lnTo>
                <a:lnTo>
                  <a:pt x="5500" y="13748"/>
                </a:lnTo>
                <a:lnTo>
                  <a:pt x="5427" y="13772"/>
                </a:lnTo>
                <a:lnTo>
                  <a:pt x="5062" y="13602"/>
                </a:lnTo>
                <a:lnTo>
                  <a:pt x="4843" y="13505"/>
                </a:lnTo>
                <a:lnTo>
                  <a:pt x="4721" y="13480"/>
                </a:lnTo>
                <a:lnTo>
                  <a:pt x="4648" y="13480"/>
                </a:lnTo>
                <a:lnTo>
                  <a:pt x="4599" y="13505"/>
                </a:lnTo>
                <a:lnTo>
                  <a:pt x="4551" y="13529"/>
                </a:lnTo>
                <a:lnTo>
                  <a:pt x="4526" y="13602"/>
                </a:lnTo>
                <a:lnTo>
                  <a:pt x="4551" y="13651"/>
                </a:lnTo>
                <a:lnTo>
                  <a:pt x="4575" y="13724"/>
                </a:lnTo>
                <a:lnTo>
                  <a:pt x="4672" y="13821"/>
                </a:lnTo>
                <a:lnTo>
                  <a:pt x="4916" y="13967"/>
                </a:lnTo>
                <a:lnTo>
                  <a:pt x="5135" y="14113"/>
                </a:lnTo>
                <a:lnTo>
                  <a:pt x="4989" y="14283"/>
                </a:lnTo>
                <a:lnTo>
                  <a:pt x="4940" y="14210"/>
                </a:lnTo>
                <a:lnTo>
                  <a:pt x="4891" y="14137"/>
                </a:lnTo>
                <a:lnTo>
                  <a:pt x="4843" y="14113"/>
                </a:lnTo>
                <a:lnTo>
                  <a:pt x="4794" y="14113"/>
                </a:lnTo>
                <a:lnTo>
                  <a:pt x="4672" y="14089"/>
                </a:lnTo>
                <a:lnTo>
                  <a:pt x="4526" y="14064"/>
                </a:lnTo>
                <a:lnTo>
                  <a:pt x="4380" y="13991"/>
                </a:lnTo>
                <a:lnTo>
                  <a:pt x="4259" y="13918"/>
                </a:lnTo>
                <a:lnTo>
                  <a:pt x="4137" y="13821"/>
                </a:lnTo>
                <a:lnTo>
                  <a:pt x="4015" y="13748"/>
                </a:lnTo>
                <a:lnTo>
                  <a:pt x="3894" y="13699"/>
                </a:lnTo>
                <a:lnTo>
                  <a:pt x="3821" y="13699"/>
                </a:lnTo>
                <a:lnTo>
                  <a:pt x="3796" y="13724"/>
                </a:lnTo>
                <a:lnTo>
                  <a:pt x="3772" y="13772"/>
                </a:lnTo>
                <a:lnTo>
                  <a:pt x="3772" y="13870"/>
                </a:lnTo>
                <a:lnTo>
                  <a:pt x="3796" y="13943"/>
                </a:lnTo>
                <a:lnTo>
                  <a:pt x="3845" y="14040"/>
                </a:lnTo>
                <a:lnTo>
                  <a:pt x="3894" y="14113"/>
                </a:lnTo>
                <a:lnTo>
                  <a:pt x="4015" y="14235"/>
                </a:lnTo>
                <a:lnTo>
                  <a:pt x="4186" y="14332"/>
                </a:lnTo>
                <a:lnTo>
                  <a:pt x="4307" y="14405"/>
                </a:lnTo>
                <a:lnTo>
                  <a:pt x="4453" y="14478"/>
                </a:lnTo>
                <a:lnTo>
                  <a:pt x="4599" y="14502"/>
                </a:lnTo>
                <a:lnTo>
                  <a:pt x="4745" y="14502"/>
                </a:lnTo>
                <a:lnTo>
                  <a:pt x="4380" y="14819"/>
                </a:lnTo>
                <a:lnTo>
                  <a:pt x="4356" y="14746"/>
                </a:lnTo>
                <a:lnTo>
                  <a:pt x="4307" y="14697"/>
                </a:lnTo>
                <a:lnTo>
                  <a:pt x="4259" y="14673"/>
                </a:lnTo>
                <a:lnTo>
                  <a:pt x="4186" y="14648"/>
                </a:lnTo>
                <a:lnTo>
                  <a:pt x="4088" y="14648"/>
                </a:lnTo>
                <a:lnTo>
                  <a:pt x="3991" y="14600"/>
                </a:lnTo>
                <a:lnTo>
                  <a:pt x="3845" y="14502"/>
                </a:lnTo>
                <a:lnTo>
                  <a:pt x="3675" y="14356"/>
                </a:lnTo>
                <a:lnTo>
                  <a:pt x="3626" y="14332"/>
                </a:lnTo>
                <a:lnTo>
                  <a:pt x="3577" y="14308"/>
                </a:lnTo>
                <a:lnTo>
                  <a:pt x="3529" y="14283"/>
                </a:lnTo>
                <a:lnTo>
                  <a:pt x="3480" y="14259"/>
                </a:lnTo>
                <a:lnTo>
                  <a:pt x="3431" y="14259"/>
                </a:lnTo>
                <a:lnTo>
                  <a:pt x="3407" y="14283"/>
                </a:lnTo>
                <a:lnTo>
                  <a:pt x="3383" y="14405"/>
                </a:lnTo>
                <a:lnTo>
                  <a:pt x="3358" y="14478"/>
                </a:lnTo>
                <a:lnTo>
                  <a:pt x="3383" y="14551"/>
                </a:lnTo>
                <a:lnTo>
                  <a:pt x="3407" y="14624"/>
                </a:lnTo>
                <a:lnTo>
                  <a:pt x="3456" y="14697"/>
                </a:lnTo>
                <a:lnTo>
                  <a:pt x="3577" y="14819"/>
                </a:lnTo>
                <a:lnTo>
                  <a:pt x="3675" y="14916"/>
                </a:lnTo>
                <a:lnTo>
                  <a:pt x="3772" y="14989"/>
                </a:lnTo>
                <a:lnTo>
                  <a:pt x="3894" y="15038"/>
                </a:lnTo>
                <a:lnTo>
                  <a:pt x="4015" y="15086"/>
                </a:lnTo>
                <a:lnTo>
                  <a:pt x="3796" y="15208"/>
                </a:lnTo>
                <a:lnTo>
                  <a:pt x="3748" y="15159"/>
                </a:lnTo>
                <a:lnTo>
                  <a:pt x="3529" y="14989"/>
                </a:lnTo>
                <a:lnTo>
                  <a:pt x="3310" y="14819"/>
                </a:lnTo>
                <a:lnTo>
                  <a:pt x="2920" y="14429"/>
                </a:lnTo>
                <a:lnTo>
                  <a:pt x="2555" y="14064"/>
                </a:lnTo>
                <a:lnTo>
                  <a:pt x="2385" y="13845"/>
                </a:lnTo>
                <a:lnTo>
                  <a:pt x="2239" y="13626"/>
                </a:lnTo>
                <a:lnTo>
                  <a:pt x="2409" y="13456"/>
                </a:lnTo>
                <a:lnTo>
                  <a:pt x="2555" y="13237"/>
                </a:lnTo>
                <a:lnTo>
                  <a:pt x="2799" y="12848"/>
                </a:lnTo>
                <a:lnTo>
                  <a:pt x="3212" y="12312"/>
                </a:lnTo>
                <a:lnTo>
                  <a:pt x="3626" y="11801"/>
                </a:lnTo>
                <a:lnTo>
                  <a:pt x="3626" y="11777"/>
                </a:lnTo>
                <a:lnTo>
                  <a:pt x="3723" y="11704"/>
                </a:lnTo>
                <a:lnTo>
                  <a:pt x="3748" y="11607"/>
                </a:lnTo>
                <a:lnTo>
                  <a:pt x="3772" y="11558"/>
                </a:lnTo>
                <a:lnTo>
                  <a:pt x="3748" y="11485"/>
                </a:lnTo>
                <a:lnTo>
                  <a:pt x="3723" y="11436"/>
                </a:lnTo>
                <a:lnTo>
                  <a:pt x="3675" y="11388"/>
                </a:lnTo>
                <a:lnTo>
                  <a:pt x="3529" y="11266"/>
                </a:lnTo>
                <a:lnTo>
                  <a:pt x="3407" y="11096"/>
                </a:lnTo>
                <a:lnTo>
                  <a:pt x="3164" y="10779"/>
                </a:lnTo>
                <a:lnTo>
                  <a:pt x="3018" y="10536"/>
                </a:lnTo>
                <a:lnTo>
                  <a:pt x="3018" y="10463"/>
                </a:lnTo>
                <a:lnTo>
                  <a:pt x="2993" y="10366"/>
                </a:lnTo>
                <a:lnTo>
                  <a:pt x="2945" y="10293"/>
                </a:lnTo>
                <a:lnTo>
                  <a:pt x="2872" y="10244"/>
                </a:lnTo>
                <a:lnTo>
                  <a:pt x="2774" y="10220"/>
                </a:lnTo>
                <a:lnTo>
                  <a:pt x="1704" y="10122"/>
                </a:lnTo>
                <a:lnTo>
                  <a:pt x="1144" y="10074"/>
                </a:lnTo>
                <a:lnTo>
                  <a:pt x="876" y="10025"/>
                </a:lnTo>
                <a:lnTo>
                  <a:pt x="633" y="9952"/>
                </a:lnTo>
                <a:lnTo>
                  <a:pt x="633" y="9830"/>
                </a:lnTo>
                <a:lnTo>
                  <a:pt x="609" y="9709"/>
                </a:lnTo>
                <a:lnTo>
                  <a:pt x="584" y="9587"/>
                </a:lnTo>
                <a:lnTo>
                  <a:pt x="560" y="9441"/>
                </a:lnTo>
                <a:lnTo>
                  <a:pt x="536" y="9052"/>
                </a:lnTo>
                <a:lnTo>
                  <a:pt x="560" y="8638"/>
                </a:lnTo>
                <a:lnTo>
                  <a:pt x="584" y="8395"/>
                </a:lnTo>
                <a:lnTo>
                  <a:pt x="609" y="8127"/>
                </a:lnTo>
                <a:lnTo>
                  <a:pt x="633" y="7835"/>
                </a:lnTo>
                <a:lnTo>
                  <a:pt x="633" y="7689"/>
                </a:lnTo>
                <a:lnTo>
                  <a:pt x="609" y="7567"/>
                </a:lnTo>
                <a:lnTo>
                  <a:pt x="803" y="7519"/>
                </a:lnTo>
                <a:lnTo>
                  <a:pt x="1217" y="7421"/>
                </a:lnTo>
                <a:lnTo>
                  <a:pt x="1095" y="7592"/>
                </a:lnTo>
                <a:lnTo>
                  <a:pt x="998" y="7762"/>
                </a:lnTo>
                <a:lnTo>
                  <a:pt x="876" y="8103"/>
                </a:lnTo>
                <a:lnTo>
                  <a:pt x="876" y="8151"/>
                </a:lnTo>
                <a:lnTo>
                  <a:pt x="876" y="8224"/>
                </a:lnTo>
                <a:lnTo>
                  <a:pt x="901" y="8273"/>
                </a:lnTo>
                <a:lnTo>
                  <a:pt x="925" y="8297"/>
                </a:lnTo>
                <a:lnTo>
                  <a:pt x="1022" y="8370"/>
                </a:lnTo>
                <a:lnTo>
                  <a:pt x="1144" y="8370"/>
                </a:lnTo>
                <a:lnTo>
                  <a:pt x="1193" y="8346"/>
                </a:lnTo>
                <a:lnTo>
                  <a:pt x="1217" y="8297"/>
                </a:lnTo>
                <a:lnTo>
                  <a:pt x="1290" y="8224"/>
                </a:lnTo>
                <a:lnTo>
                  <a:pt x="1363" y="7981"/>
                </a:lnTo>
                <a:lnTo>
                  <a:pt x="1460" y="7738"/>
                </a:lnTo>
                <a:lnTo>
                  <a:pt x="1558" y="7543"/>
                </a:lnTo>
                <a:lnTo>
                  <a:pt x="1655" y="7348"/>
                </a:lnTo>
                <a:lnTo>
                  <a:pt x="1850" y="7348"/>
                </a:lnTo>
                <a:lnTo>
                  <a:pt x="1752" y="7519"/>
                </a:lnTo>
                <a:lnTo>
                  <a:pt x="1655" y="7689"/>
                </a:lnTo>
                <a:lnTo>
                  <a:pt x="1606" y="7884"/>
                </a:lnTo>
                <a:lnTo>
                  <a:pt x="1558" y="8054"/>
                </a:lnTo>
                <a:lnTo>
                  <a:pt x="1558" y="8127"/>
                </a:lnTo>
                <a:lnTo>
                  <a:pt x="1558" y="8176"/>
                </a:lnTo>
                <a:lnTo>
                  <a:pt x="1606" y="8224"/>
                </a:lnTo>
                <a:lnTo>
                  <a:pt x="1655" y="8273"/>
                </a:lnTo>
                <a:lnTo>
                  <a:pt x="1728" y="8322"/>
                </a:lnTo>
                <a:lnTo>
                  <a:pt x="1801" y="8297"/>
                </a:lnTo>
                <a:lnTo>
                  <a:pt x="1898" y="8249"/>
                </a:lnTo>
                <a:lnTo>
                  <a:pt x="1923" y="8200"/>
                </a:lnTo>
                <a:lnTo>
                  <a:pt x="1947" y="8151"/>
                </a:lnTo>
                <a:lnTo>
                  <a:pt x="1996" y="7908"/>
                </a:lnTo>
                <a:lnTo>
                  <a:pt x="2093" y="7689"/>
                </a:lnTo>
                <a:lnTo>
                  <a:pt x="2166" y="7519"/>
                </a:lnTo>
                <a:lnTo>
                  <a:pt x="2239" y="7324"/>
                </a:lnTo>
                <a:lnTo>
                  <a:pt x="2409" y="7324"/>
                </a:lnTo>
                <a:lnTo>
                  <a:pt x="2361" y="7494"/>
                </a:lnTo>
                <a:lnTo>
                  <a:pt x="2239" y="7762"/>
                </a:lnTo>
                <a:lnTo>
                  <a:pt x="2215" y="7908"/>
                </a:lnTo>
                <a:lnTo>
                  <a:pt x="2190" y="8054"/>
                </a:lnTo>
                <a:lnTo>
                  <a:pt x="2215" y="8127"/>
                </a:lnTo>
                <a:lnTo>
                  <a:pt x="2239" y="8176"/>
                </a:lnTo>
                <a:lnTo>
                  <a:pt x="2288" y="8200"/>
                </a:lnTo>
                <a:lnTo>
                  <a:pt x="2336" y="8224"/>
                </a:lnTo>
                <a:lnTo>
                  <a:pt x="2385" y="8249"/>
                </a:lnTo>
                <a:lnTo>
                  <a:pt x="2434" y="8224"/>
                </a:lnTo>
                <a:lnTo>
                  <a:pt x="2482" y="8200"/>
                </a:lnTo>
                <a:lnTo>
                  <a:pt x="2507" y="8151"/>
                </a:lnTo>
                <a:lnTo>
                  <a:pt x="2555" y="8030"/>
                </a:lnTo>
                <a:lnTo>
                  <a:pt x="2580" y="7908"/>
                </a:lnTo>
                <a:lnTo>
                  <a:pt x="2628" y="7665"/>
                </a:lnTo>
                <a:lnTo>
                  <a:pt x="2677" y="7494"/>
                </a:lnTo>
                <a:lnTo>
                  <a:pt x="2701" y="7300"/>
                </a:lnTo>
                <a:lnTo>
                  <a:pt x="2847" y="7276"/>
                </a:lnTo>
                <a:lnTo>
                  <a:pt x="2920" y="7251"/>
                </a:lnTo>
                <a:lnTo>
                  <a:pt x="2969" y="7203"/>
                </a:lnTo>
                <a:lnTo>
                  <a:pt x="2993" y="7154"/>
                </a:lnTo>
                <a:lnTo>
                  <a:pt x="2993" y="7081"/>
                </a:lnTo>
                <a:lnTo>
                  <a:pt x="3042" y="7008"/>
                </a:lnTo>
                <a:lnTo>
                  <a:pt x="3066" y="6935"/>
                </a:lnTo>
                <a:lnTo>
                  <a:pt x="3066" y="6765"/>
                </a:lnTo>
                <a:lnTo>
                  <a:pt x="3115" y="6594"/>
                </a:lnTo>
                <a:lnTo>
                  <a:pt x="3212" y="6278"/>
                </a:lnTo>
                <a:lnTo>
                  <a:pt x="3456" y="5670"/>
                </a:lnTo>
                <a:lnTo>
                  <a:pt x="3553" y="5597"/>
                </a:lnTo>
                <a:lnTo>
                  <a:pt x="3602" y="5475"/>
                </a:lnTo>
                <a:lnTo>
                  <a:pt x="3602" y="5426"/>
                </a:lnTo>
                <a:lnTo>
                  <a:pt x="3602" y="5353"/>
                </a:lnTo>
                <a:lnTo>
                  <a:pt x="3577" y="5305"/>
                </a:lnTo>
                <a:lnTo>
                  <a:pt x="3529" y="5232"/>
                </a:lnTo>
                <a:lnTo>
                  <a:pt x="3139" y="4842"/>
                </a:lnTo>
                <a:lnTo>
                  <a:pt x="2799" y="4429"/>
                </a:lnTo>
                <a:lnTo>
                  <a:pt x="2434" y="4015"/>
                </a:lnTo>
                <a:lnTo>
                  <a:pt x="2069" y="3626"/>
                </a:lnTo>
                <a:lnTo>
                  <a:pt x="2263" y="3480"/>
                </a:lnTo>
                <a:lnTo>
                  <a:pt x="2458" y="3285"/>
                </a:lnTo>
                <a:lnTo>
                  <a:pt x="2799" y="2871"/>
                </a:lnTo>
                <a:lnTo>
                  <a:pt x="2993" y="2677"/>
                </a:lnTo>
                <a:lnTo>
                  <a:pt x="3164" y="2482"/>
                </a:lnTo>
                <a:lnTo>
                  <a:pt x="3383" y="2336"/>
                </a:lnTo>
                <a:lnTo>
                  <a:pt x="3504" y="2287"/>
                </a:lnTo>
                <a:lnTo>
                  <a:pt x="3626" y="2239"/>
                </a:lnTo>
                <a:lnTo>
                  <a:pt x="3723" y="2190"/>
                </a:lnTo>
                <a:lnTo>
                  <a:pt x="3577" y="2287"/>
                </a:lnTo>
                <a:lnTo>
                  <a:pt x="3431" y="2409"/>
                </a:lnTo>
                <a:lnTo>
                  <a:pt x="3261" y="2579"/>
                </a:lnTo>
                <a:lnTo>
                  <a:pt x="3188" y="2677"/>
                </a:lnTo>
                <a:lnTo>
                  <a:pt x="3139" y="2750"/>
                </a:lnTo>
                <a:lnTo>
                  <a:pt x="3091" y="2847"/>
                </a:lnTo>
                <a:lnTo>
                  <a:pt x="3091" y="2944"/>
                </a:lnTo>
                <a:lnTo>
                  <a:pt x="3115" y="3017"/>
                </a:lnTo>
                <a:lnTo>
                  <a:pt x="3164" y="3066"/>
                </a:lnTo>
                <a:lnTo>
                  <a:pt x="3212" y="3115"/>
                </a:lnTo>
                <a:lnTo>
                  <a:pt x="3310" y="3090"/>
                </a:lnTo>
                <a:lnTo>
                  <a:pt x="3383" y="3066"/>
                </a:lnTo>
                <a:lnTo>
                  <a:pt x="3431" y="3017"/>
                </a:lnTo>
                <a:lnTo>
                  <a:pt x="3553" y="2871"/>
                </a:lnTo>
                <a:lnTo>
                  <a:pt x="3675" y="2701"/>
                </a:lnTo>
                <a:lnTo>
                  <a:pt x="3845" y="2555"/>
                </a:lnTo>
                <a:lnTo>
                  <a:pt x="4064" y="2433"/>
                </a:lnTo>
                <a:lnTo>
                  <a:pt x="4161" y="2482"/>
                </a:lnTo>
                <a:lnTo>
                  <a:pt x="4015" y="2579"/>
                </a:lnTo>
                <a:lnTo>
                  <a:pt x="3894" y="2677"/>
                </a:lnTo>
                <a:lnTo>
                  <a:pt x="3772" y="2798"/>
                </a:lnTo>
                <a:lnTo>
                  <a:pt x="3650" y="2944"/>
                </a:lnTo>
                <a:lnTo>
                  <a:pt x="3602" y="3017"/>
                </a:lnTo>
                <a:lnTo>
                  <a:pt x="3577" y="3115"/>
                </a:lnTo>
                <a:lnTo>
                  <a:pt x="3553" y="3188"/>
                </a:lnTo>
                <a:lnTo>
                  <a:pt x="3553" y="3285"/>
                </a:lnTo>
                <a:lnTo>
                  <a:pt x="3577" y="3334"/>
                </a:lnTo>
                <a:lnTo>
                  <a:pt x="3602" y="3358"/>
                </a:lnTo>
                <a:lnTo>
                  <a:pt x="3675" y="3407"/>
                </a:lnTo>
                <a:lnTo>
                  <a:pt x="3772" y="3407"/>
                </a:lnTo>
                <a:lnTo>
                  <a:pt x="3869" y="3358"/>
                </a:lnTo>
                <a:lnTo>
                  <a:pt x="3942" y="3261"/>
                </a:lnTo>
                <a:lnTo>
                  <a:pt x="3991" y="3139"/>
                </a:lnTo>
                <a:lnTo>
                  <a:pt x="4088" y="3017"/>
                </a:lnTo>
                <a:lnTo>
                  <a:pt x="4210" y="2920"/>
                </a:lnTo>
                <a:lnTo>
                  <a:pt x="4453" y="2677"/>
                </a:lnTo>
                <a:lnTo>
                  <a:pt x="4551" y="2774"/>
                </a:lnTo>
                <a:lnTo>
                  <a:pt x="4697" y="2871"/>
                </a:lnTo>
                <a:lnTo>
                  <a:pt x="4453" y="3017"/>
                </a:lnTo>
                <a:lnTo>
                  <a:pt x="4259" y="3139"/>
                </a:lnTo>
                <a:lnTo>
                  <a:pt x="4064" y="3285"/>
                </a:lnTo>
                <a:lnTo>
                  <a:pt x="3894" y="3455"/>
                </a:lnTo>
                <a:lnTo>
                  <a:pt x="3845" y="3553"/>
                </a:lnTo>
                <a:lnTo>
                  <a:pt x="3796" y="3650"/>
                </a:lnTo>
                <a:lnTo>
                  <a:pt x="3796" y="3747"/>
                </a:lnTo>
                <a:lnTo>
                  <a:pt x="3821" y="3869"/>
                </a:lnTo>
                <a:lnTo>
                  <a:pt x="3894" y="3918"/>
                </a:lnTo>
                <a:lnTo>
                  <a:pt x="3967" y="3942"/>
                </a:lnTo>
                <a:lnTo>
                  <a:pt x="4064" y="3918"/>
                </a:lnTo>
                <a:lnTo>
                  <a:pt x="4088" y="3893"/>
                </a:lnTo>
                <a:lnTo>
                  <a:pt x="4113" y="3869"/>
                </a:lnTo>
                <a:lnTo>
                  <a:pt x="4210" y="3723"/>
                </a:lnTo>
                <a:lnTo>
                  <a:pt x="4307" y="3577"/>
                </a:lnTo>
                <a:lnTo>
                  <a:pt x="4429" y="3480"/>
                </a:lnTo>
                <a:lnTo>
                  <a:pt x="4575" y="3382"/>
                </a:lnTo>
                <a:lnTo>
                  <a:pt x="4794" y="3236"/>
                </a:lnTo>
                <a:lnTo>
                  <a:pt x="5013" y="3090"/>
                </a:lnTo>
                <a:lnTo>
                  <a:pt x="5305" y="3285"/>
                </a:lnTo>
                <a:lnTo>
                  <a:pt x="4989" y="3504"/>
                </a:lnTo>
                <a:lnTo>
                  <a:pt x="4843" y="3601"/>
                </a:lnTo>
                <a:lnTo>
                  <a:pt x="4697" y="3723"/>
                </a:lnTo>
                <a:lnTo>
                  <a:pt x="4551" y="3869"/>
                </a:lnTo>
                <a:lnTo>
                  <a:pt x="4526" y="3942"/>
                </a:lnTo>
                <a:lnTo>
                  <a:pt x="4502" y="4015"/>
                </a:lnTo>
                <a:lnTo>
                  <a:pt x="4526" y="4064"/>
                </a:lnTo>
                <a:lnTo>
                  <a:pt x="4551" y="4112"/>
                </a:lnTo>
                <a:lnTo>
                  <a:pt x="4599" y="4137"/>
                </a:lnTo>
                <a:lnTo>
                  <a:pt x="4672" y="4137"/>
                </a:lnTo>
                <a:lnTo>
                  <a:pt x="4721" y="4112"/>
                </a:lnTo>
                <a:lnTo>
                  <a:pt x="4770" y="4064"/>
                </a:lnTo>
                <a:lnTo>
                  <a:pt x="4867" y="3966"/>
                </a:lnTo>
                <a:lnTo>
                  <a:pt x="5013" y="3845"/>
                </a:lnTo>
                <a:lnTo>
                  <a:pt x="5183" y="3723"/>
                </a:lnTo>
                <a:lnTo>
                  <a:pt x="5354" y="3601"/>
                </a:lnTo>
                <a:lnTo>
                  <a:pt x="5548" y="3455"/>
                </a:lnTo>
                <a:lnTo>
                  <a:pt x="5597" y="3504"/>
                </a:lnTo>
                <a:lnTo>
                  <a:pt x="5694" y="3528"/>
                </a:lnTo>
                <a:lnTo>
                  <a:pt x="5767" y="3528"/>
                </a:lnTo>
                <a:lnTo>
                  <a:pt x="5840" y="3480"/>
                </a:lnTo>
                <a:lnTo>
                  <a:pt x="5889" y="3407"/>
                </a:lnTo>
                <a:lnTo>
                  <a:pt x="6181" y="3285"/>
                </a:lnTo>
                <a:lnTo>
                  <a:pt x="6449" y="3188"/>
                </a:lnTo>
                <a:lnTo>
                  <a:pt x="6765" y="3090"/>
                </a:lnTo>
                <a:lnTo>
                  <a:pt x="7033" y="3017"/>
                </a:lnTo>
                <a:lnTo>
                  <a:pt x="7106" y="2993"/>
                </a:lnTo>
                <a:lnTo>
                  <a:pt x="7154" y="2969"/>
                </a:lnTo>
                <a:lnTo>
                  <a:pt x="7203" y="2896"/>
                </a:lnTo>
                <a:lnTo>
                  <a:pt x="7227" y="2847"/>
                </a:lnTo>
                <a:lnTo>
                  <a:pt x="7276" y="2701"/>
                </a:lnTo>
                <a:lnTo>
                  <a:pt x="7325" y="2531"/>
                </a:lnTo>
                <a:lnTo>
                  <a:pt x="7373" y="2190"/>
                </a:lnTo>
                <a:lnTo>
                  <a:pt x="7398" y="1509"/>
                </a:lnTo>
                <a:lnTo>
                  <a:pt x="7495" y="998"/>
                </a:lnTo>
                <a:lnTo>
                  <a:pt x="7519" y="730"/>
                </a:lnTo>
                <a:lnTo>
                  <a:pt x="7519" y="608"/>
                </a:lnTo>
                <a:lnTo>
                  <a:pt x="7519" y="487"/>
                </a:lnTo>
                <a:close/>
                <a:moveTo>
                  <a:pt x="8030" y="0"/>
                </a:moveTo>
                <a:lnTo>
                  <a:pt x="7641" y="49"/>
                </a:lnTo>
                <a:lnTo>
                  <a:pt x="7471" y="73"/>
                </a:lnTo>
                <a:lnTo>
                  <a:pt x="7300" y="122"/>
                </a:lnTo>
                <a:lnTo>
                  <a:pt x="7252" y="146"/>
                </a:lnTo>
                <a:lnTo>
                  <a:pt x="7203" y="195"/>
                </a:lnTo>
                <a:lnTo>
                  <a:pt x="7179" y="243"/>
                </a:lnTo>
                <a:lnTo>
                  <a:pt x="7179" y="292"/>
                </a:lnTo>
                <a:lnTo>
                  <a:pt x="7106" y="414"/>
                </a:lnTo>
                <a:lnTo>
                  <a:pt x="7033" y="535"/>
                </a:lnTo>
                <a:lnTo>
                  <a:pt x="6984" y="681"/>
                </a:lnTo>
                <a:lnTo>
                  <a:pt x="6960" y="827"/>
                </a:lnTo>
                <a:lnTo>
                  <a:pt x="6935" y="1168"/>
                </a:lnTo>
                <a:lnTo>
                  <a:pt x="6887" y="1436"/>
                </a:lnTo>
                <a:lnTo>
                  <a:pt x="6789" y="2020"/>
                </a:lnTo>
                <a:lnTo>
                  <a:pt x="6765" y="2312"/>
                </a:lnTo>
                <a:lnTo>
                  <a:pt x="6765" y="2604"/>
                </a:lnTo>
                <a:lnTo>
                  <a:pt x="6497" y="2701"/>
                </a:lnTo>
                <a:lnTo>
                  <a:pt x="6230" y="2798"/>
                </a:lnTo>
                <a:lnTo>
                  <a:pt x="5719" y="3042"/>
                </a:lnTo>
                <a:lnTo>
                  <a:pt x="4770" y="2385"/>
                </a:lnTo>
                <a:lnTo>
                  <a:pt x="4551" y="2214"/>
                </a:lnTo>
                <a:lnTo>
                  <a:pt x="4283" y="2020"/>
                </a:lnTo>
                <a:lnTo>
                  <a:pt x="4113" y="1922"/>
                </a:lnTo>
                <a:lnTo>
                  <a:pt x="3967" y="1874"/>
                </a:lnTo>
                <a:lnTo>
                  <a:pt x="3845" y="1825"/>
                </a:lnTo>
                <a:lnTo>
                  <a:pt x="3699" y="1825"/>
                </a:lnTo>
                <a:lnTo>
                  <a:pt x="3626" y="1776"/>
                </a:lnTo>
                <a:lnTo>
                  <a:pt x="3553" y="1776"/>
                </a:lnTo>
                <a:lnTo>
                  <a:pt x="3504" y="1801"/>
                </a:lnTo>
                <a:lnTo>
                  <a:pt x="3358" y="1849"/>
                </a:lnTo>
                <a:lnTo>
                  <a:pt x="3237" y="1898"/>
                </a:lnTo>
                <a:lnTo>
                  <a:pt x="2993" y="2068"/>
                </a:lnTo>
                <a:lnTo>
                  <a:pt x="2774" y="2287"/>
                </a:lnTo>
                <a:lnTo>
                  <a:pt x="2580" y="2506"/>
                </a:lnTo>
                <a:lnTo>
                  <a:pt x="2117" y="2969"/>
                </a:lnTo>
                <a:lnTo>
                  <a:pt x="1923" y="3212"/>
                </a:lnTo>
                <a:lnTo>
                  <a:pt x="1728" y="3455"/>
                </a:lnTo>
                <a:lnTo>
                  <a:pt x="1655" y="3504"/>
                </a:lnTo>
                <a:lnTo>
                  <a:pt x="1606" y="3553"/>
                </a:lnTo>
                <a:lnTo>
                  <a:pt x="1582" y="3601"/>
                </a:lnTo>
                <a:lnTo>
                  <a:pt x="1606" y="3699"/>
                </a:lnTo>
                <a:lnTo>
                  <a:pt x="1728" y="3942"/>
                </a:lnTo>
                <a:lnTo>
                  <a:pt x="1898" y="4161"/>
                </a:lnTo>
                <a:lnTo>
                  <a:pt x="2263" y="4599"/>
                </a:lnTo>
                <a:lnTo>
                  <a:pt x="2628" y="5110"/>
                </a:lnTo>
                <a:lnTo>
                  <a:pt x="2847" y="5329"/>
                </a:lnTo>
                <a:lnTo>
                  <a:pt x="3066" y="5548"/>
                </a:lnTo>
                <a:lnTo>
                  <a:pt x="2969" y="5670"/>
                </a:lnTo>
                <a:lnTo>
                  <a:pt x="2920" y="5791"/>
                </a:lnTo>
                <a:lnTo>
                  <a:pt x="2799" y="6035"/>
                </a:lnTo>
                <a:lnTo>
                  <a:pt x="2653" y="6400"/>
                </a:lnTo>
                <a:lnTo>
                  <a:pt x="2604" y="6594"/>
                </a:lnTo>
                <a:lnTo>
                  <a:pt x="2580" y="6813"/>
                </a:lnTo>
                <a:lnTo>
                  <a:pt x="2288" y="6813"/>
                </a:lnTo>
                <a:lnTo>
                  <a:pt x="1971" y="6838"/>
                </a:lnTo>
                <a:lnTo>
                  <a:pt x="1387" y="6935"/>
                </a:lnTo>
                <a:lnTo>
                  <a:pt x="1144" y="6984"/>
                </a:lnTo>
                <a:lnTo>
                  <a:pt x="828" y="7057"/>
                </a:lnTo>
                <a:lnTo>
                  <a:pt x="682" y="7105"/>
                </a:lnTo>
                <a:lnTo>
                  <a:pt x="536" y="7178"/>
                </a:lnTo>
                <a:lnTo>
                  <a:pt x="438" y="7251"/>
                </a:lnTo>
                <a:lnTo>
                  <a:pt x="365" y="7348"/>
                </a:lnTo>
                <a:lnTo>
                  <a:pt x="292" y="7373"/>
                </a:lnTo>
                <a:lnTo>
                  <a:pt x="244" y="7397"/>
                </a:lnTo>
                <a:lnTo>
                  <a:pt x="195" y="7446"/>
                </a:lnTo>
                <a:lnTo>
                  <a:pt x="171" y="7494"/>
                </a:lnTo>
                <a:lnTo>
                  <a:pt x="122" y="7640"/>
                </a:lnTo>
                <a:lnTo>
                  <a:pt x="98" y="7932"/>
                </a:lnTo>
                <a:lnTo>
                  <a:pt x="25" y="8857"/>
                </a:lnTo>
                <a:lnTo>
                  <a:pt x="0" y="9149"/>
                </a:lnTo>
                <a:lnTo>
                  <a:pt x="25" y="9514"/>
                </a:lnTo>
                <a:lnTo>
                  <a:pt x="49" y="9709"/>
                </a:lnTo>
                <a:lnTo>
                  <a:pt x="98" y="9879"/>
                </a:lnTo>
                <a:lnTo>
                  <a:pt x="171" y="10001"/>
                </a:lnTo>
                <a:lnTo>
                  <a:pt x="219" y="10049"/>
                </a:lnTo>
                <a:lnTo>
                  <a:pt x="268" y="10098"/>
                </a:lnTo>
                <a:lnTo>
                  <a:pt x="268" y="10171"/>
                </a:lnTo>
                <a:lnTo>
                  <a:pt x="292" y="10220"/>
                </a:lnTo>
                <a:lnTo>
                  <a:pt x="317" y="10268"/>
                </a:lnTo>
                <a:lnTo>
                  <a:pt x="390" y="10317"/>
                </a:lnTo>
                <a:lnTo>
                  <a:pt x="633" y="10414"/>
                </a:lnTo>
                <a:lnTo>
                  <a:pt x="925" y="10487"/>
                </a:lnTo>
                <a:lnTo>
                  <a:pt x="1193" y="10560"/>
                </a:lnTo>
                <a:lnTo>
                  <a:pt x="1485" y="10609"/>
                </a:lnTo>
                <a:lnTo>
                  <a:pt x="2069" y="10658"/>
                </a:lnTo>
                <a:lnTo>
                  <a:pt x="2653" y="10706"/>
                </a:lnTo>
                <a:lnTo>
                  <a:pt x="2750" y="10877"/>
                </a:lnTo>
                <a:lnTo>
                  <a:pt x="2823" y="11047"/>
                </a:lnTo>
                <a:lnTo>
                  <a:pt x="3018" y="11363"/>
                </a:lnTo>
                <a:lnTo>
                  <a:pt x="3261" y="11655"/>
                </a:lnTo>
                <a:lnTo>
                  <a:pt x="3066" y="11850"/>
                </a:lnTo>
                <a:lnTo>
                  <a:pt x="2872" y="12045"/>
                </a:lnTo>
                <a:lnTo>
                  <a:pt x="2507" y="12483"/>
                </a:lnTo>
                <a:lnTo>
                  <a:pt x="2117" y="12994"/>
                </a:lnTo>
                <a:lnTo>
                  <a:pt x="1947" y="13213"/>
                </a:lnTo>
                <a:lnTo>
                  <a:pt x="1874" y="13334"/>
                </a:lnTo>
                <a:lnTo>
                  <a:pt x="1825" y="13456"/>
                </a:lnTo>
                <a:lnTo>
                  <a:pt x="1825" y="13553"/>
                </a:lnTo>
                <a:lnTo>
                  <a:pt x="1850" y="13626"/>
                </a:lnTo>
                <a:lnTo>
                  <a:pt x="1850" y="13748"/>
                </a:lnTo>
                <a:lnTo>
                  <a:pt x="1874" y="13894"/>
                </a:lnTo>
                <a:lnTo>
                  <a:pt x="1947" y="14016"/>
                </a:lnTo>
                <a:lnTo>
                  <a:pt x="2020" y="14162"/>
                </a:lnTo>
                <a:lnTo>
                  <a:pt x="2215" y="14381"/>
                </a:lnTo>
                <a:lnTo>
                  <a:pt x="2385" y="14600"/>
                </a:lnTo>
                <a:lnTo>
                  <a:pt x="2653" y="14867"/>
                </a:lnTo>
                <a:lnTo>
                  <a:pt x="2920" y="15135"/>
                </a:lnTo>
                <a:lnTo>
                  <a:pt x="3188" y="15378"/>
                </a:lnTo>
                <a:lnTo>
                  <a:pt x="3504" y="15597"/>
                </a:lnTo>
                <a:lnTo>
                  <a:pt x="3553" y="15646"/>
                </a:lnTo>
                <a:lnTo>
                  <a:pt x="3675" y="15646"/>
                </a:lnTo>
                <a:lnTo>
                  <a:pt x="3723" y="15621"/>
                </a:lnTo>
                <a:lnTo>
                  <a:pt x="3845" y="15646"/>
                </a:lnTo>
                <a:lnTo>
                  <a:pt x="3967" y="15621"/>
                </a:lnTo>
                <a:lnTo>
                  <a:pt x="4113" y="15573"/>
                </a:lnTo>
                <a:lnTo>
                  <a:pt x="4234" y="15524"/>
                </a:lnTo>
                <a:lnTo>
                  <a:pt x="4478" y="15378"/>
                </a:lnTo>
                <a:lnTo>
                  <a:pt x="4697" y="15232"/>
                </a:lnTo>
                <a:lnTo>
                  <a:pt x="4964" y="14989"/>
                </a:lnTo>
                <a:lnTo>
                  <a:pt x="5232" y="14746"/>
                </a:lnTo>
                <a:lnTo>
                  <a:pt x="5743" y="14210"/>
                </a:lnTo>
                <a:lnTo>
                  <a:pt x="5865" y="14308"/>
                </a:lnTo>
                <a:lnTo>
                  <a:pt x="5986" y="14381"/>
                </a:lnTo>
                <a:lnTo>
                  <a:pt x="6254" y="14502"/>
                </a:lnTo>
                <a:lnTo>
                  <a:pt x="6595" y="14648"/>
                </a:lnTo>
                <a:lnTo>
                  <a:pt x="6789" y="14697"/>
                </a:lnTo>
                <a:lnTo>
                  <a:pt x="6887" y="14721"/>
                </a:lnTo>
                <a:lnTo>
                  <a:pt x="6984" y="14721"/>
                </a:lnTo>
                <a:lnTo>
                  <a:pt x="7033" y="14940"/>
                </a:lnTo>
                <a:lnTo>
                  <a:pt x="7081" y="15135"/>
                </a:lnTo>
                <a:lnTo>
                  <a:pt x="7154" y="15573"/>
                </a:lnTo>
                <a:lnTo>
                  <a:pt x="7203" y="16035"/>
                </a:lnTo>
                <a:lnTo>
                  <a:pt x="7203" y="16278"/>
                </a:lnTo>
                <a:lnTo>
                  <a:pt x="7203" y="16546"/>
                </a:lnTo>
                <a:lnTo>
                  <a:pt x="7227" y="16692"/>
                </a:lnTo>
                <a:lnTo>
                  <a:pt x="7252" y="16814"/>
                </a:lnTo>
                <a:lnTo>
                  <a:pt x="7325" y="16911"/>
                </a:lnTo>
                <a:lnTo>
                  <a:pt x="7398" y="16984"/>
                </a:lnTo>
                <a:lnTo>
                  <a:pt x="7422" y="17008"/>
                </a:lnTo>
                <a:lnTo>
                  <a:pt x="7471" y="17057"/>
                </a:lnTo>
                <a:lnTo>
                  <a:pt x="7568" y="17130"/>
                </a:lnTo>
                <a:lnTo>
                  <a:pt x="7690" y="17179"/>
                </a:lnTo>
                <a:lnTo>
                  <a:pt x="7811" y="17203"/>
                </a:lnTo>
                <a:lnTo>
                  <a:pt x="7957" y="17227"/>
                </a:lnTo>
                <a:lnTo>
                  <a:pt x="8249" y="17227"/>
                </a:lnTo>
                <a:lnTo>
                  <a:pt x="8492" y="17203"/>
                </a:lnTo>
                <a:lnTo>
                  <a:pt x="9198" y="17179"/>
                </a:lnTo>
                <a:lnTo>
                  <a:pt x="9904" y="17154"/>
                </a:lnTo>
                <a:lnTo>
                  <a:pt x="10001" y="17130"/>
                </a:lnTo>
                <a:lnTo>
                  <a:pt x="10098" y="17081"/>
                </a:lnTo>
                <a:lnTo>
                  <a:pt x="10147" y="16984"/>
                </a:lnTo>
                <a:lnTo>
                  <a:pt x="10147" y="16887"/>
                </a:lnTo>
                <a:lnTo>
                  <a:pt x="10171" y="16862"/>
                </a:lnTo>
                <a:lnTo>
                  <a:pt x="10269" y="16741"/>
                </a:lnTo>
                <a:lnTo>
                  <a:pt x="10317" y="16619"/>
                </a:lnTo>
                <a:lnTo>
                  <a:pt x="10366" y="16473"/>
                </a:lnTo>
                <a:lnTo>
                  <a:pt x="10390" y="16327"/>
                </a:lnTo>
                <a:lnTo>
                  <a:pt x="10463" y="15719"/>
                </a:lnTo>
                <a:lnTo>
                  <a:pt x="10561" y="15159"/>
                </a:lnTo>
                <a:lnTo>
                  <a:pt x="10561" y="14892"/>
                </a:lnTo>
                <a:lnTo>
                  <a:pt x="10561" y="14600"/>
                </a:lnTo>
                <a:lnTo>
                  <a:pt x="10707" y="14624"/>
                </a:lnTo>
                <a:lnTo>
                  <a:pt x="10877" y="14600"/>
                </a:lnTo>
                <a:lnTo>
                  <a:pt x="11169" y="14527"/>
                </a:lnTo>
                <a:lnTo>
                  <a:pt x="11291" y="14502"/>
                </a:lnTo>
                <a:lnTo>
                  <a:pt x="11437" y="14429"/>
                </a:lnTo>
                <a:lnTo>
                  <a:pt x="11583" y="14356"/>
                </a:lnTo>
                <a:lnTo>
                  <a:pt x="11680" y="14235"/>
                </a:lnTo>
                <a:lnTo>
                  <a:pt x="11826" y="14405"/>
                </a:lnTo>
                <a:lnTo>
                  <a:pt x="11996" y="14527"/>
                </a:lnTo>
                <a:lnTo>
                  <a:pt x="12313" y="14770"/>
                </a:lnTo>
                <a:lnTo>
                  <a:pt x="12897" y="15208"/>
                </a:lnTo>
                <a:lnTo>
                  <a:pt x="13505" y="15621"/>
                </a:lnTo>
                <a:lnTo>
                  <a:pt x="13578" y="15646"/>
                </a:lnTo>
                <a:lnTo>
                  <a:pt x="13651" y="15670"/>
                </a:lnTo>
                <a:lnTo>
                  <a:pt x="13724" y="15646"/>
                </a:lnTo>
                <a:lnTo>
                  <a:pt x="13797" y="15621"/>
                </a:lnTo>
                <a:lnTo>
                  <a:pt x="13846" y="15597"/>
                </a:lnTo>
                <a:lnTo>
                  <a:pt x="13870" y="15524"/>
                </a:lnTo>
                <a:lnTo>
                  <a:pt x="13919" y="15476"/>
                </a:lnTo>
                <a:lnTo>
                  <a:pt x="13919" y="15403"/>
                </a:lnTo>
                <a:lnTo>
                  <a:pt x="14138" y="15232"/>
                </a:lnTo>
                <a:lnTo>
                  <a:pt x="14332" y="15038"/>
                </a:lnTo>
                <a:lnTo>
                  <a:pt x="14722" y="14624"/>
                </a:lnTo>
                <a:lnTo>
                  <a:pt x="15208" y="14162"/>
                </a:lnTo>
                <a:lnTo>
                  <a:pt x="15427" y="13894"/>
                </a:lnTo>
                <a:lnTo>
                  <a:pt x="15622" y="13651"/>
                </a:lnTo>
                <a:lnTo>
                  <a:pt x="15671" y="13553"/>
                </a:lnTo>
                <a:lnTo>
                  <a:pt x="15671" y="13480"/>
                </a:lnTo>
                <a:lnTo>
                  <a:pt x="15695" y="13383"/>
                </a:lnTo>
                <a:lnTo>
                  <a:pt x="15671" y="13261"/>
                </a:lnTo>
                <a:lnTo>
                  <a:pt x="15500" y="12969"/>
                </a:lnTo>
                <a:lnTo>
                  <a:pt x="15330" y="12702"/>
                </a:lnTo>
                <a:lnTo>
                  <a:pt x="14941" y="12191"/>
                </a:lnTo>
                <a:lnTo>
                  <a:pt x="14795" y="11996"/>
                </a:lnTo>
                <a:lnTo>
                  <a:pt x="14649" y="11801"/>
                </a:lnTo>
                <a:lnTo>
                  <a:pt x="14454" y="11655"/>
                </a:lnTo>
                <a:lnTo>
                  <a:pt x="14259" y="11509"/>
                </a:lnTo>
                <a:lnTo>
                  <a:pt x="14430" y="11266"/>
                </a:lnTo>
                <a:lnTo>
                  <a:pt x="14576" y="10998"/>
                </a:lnTo>
                <a:lnTo>
                  <a:pt x="14673" y="10706"/>
                </a:lnTo>
                <a:lnTo>
                  <a:pt x="14722" y="10414"/>
                </a:lnTo>
                <a:lnTo>
                  <a:pt x="14843" y="10463"/>
                </a:lnTo>
                <a:lnTo>
                  <a:pt x="14965" y="10463"/>
                </a:lnTo>
                <a:lnTo>
                  <a:pt x="15257" y="10487"/>
                </a:lnTo>
                <a:lnTo>
                  <a:pt x="15768" y="10439"/>
                </a:lnTo>
                <a:lnTo>
                  <a:pt x="16352" y="10414"/>
                </a:lnTo>
                <a:lnTo>
                  <a:pt x="16619" y="10390"/>
                </a:lnTo>
                <a:lnTo>
                  <a:pt x="16911" y="10366"/>
                </a:lnTo>
                <a:lnTo>
                  <a:pt x="16984" y="10341"/>
                </a:lnTo>
                <a:lnTo>
                  <a:pt x="17057" y="10293"/>
                </a:lnTo>
                <a:lnTo>
                  <a:pt x="17082" y="10220"/>
                </a:lnTo>
                <a:lnTo>
                  <a:pt x="17106" y="10171"/>
                </a:lnTo>
                <a:lnTo>
                  <a:pt x="17179" y="10122"/>
                </a:lnTo>
                <a:lnTo>
                  <a:pt x="17252" y="10074"/>
                </a:lnTo>
                <a:lnTo>
                  <a:pt x="17301" y="10001"/>
                </a:lnTo>
                <a:lnTo>
                  <a:pt x="17301" y="9928"/>
                </a:lnTo>
                <a:lnTo>
                  <a:pt x="17301" y="8784"/>
                </a:lnTo>
                <a:lnTo>
                  <a:pt x="17301" y="8224"/>
                </a:lnTo>
                <a:lnTo>
                  <a:pt x="17252" y="7665"/>
                </a:lnTo>
                <a:lnTo>
                  <a:pt x="17228" y="7567"/>
                </a:lnTo>
                <a:lnTo>
                  <a:pt x="17155" y="7519"/>
                </a:lnTo>
                <a:lnTo>
                  <a:pt x="17082" y="7470"/>
                </a:lnTo>
                <a:lnTo>
                  <a:pt x="17009" y="7446"/>
                </a:lnTo>
                <a:lnTo>
                  <a:pt x="16960" y="7300"/>
                </a:lnTo>
                <a:lnTo>
                  <a:pt x="16863" y="7203"/>
                </a:lnTo>
                <a:lnTo>
                  <a:pt x="16741" y="7130"/>
                </a:lnTo>
                <a:lnTo>
                  <a:pt x="16619" y="7057"/>
                </a:lnTo>
                <a:lnTo>
                  <a:pt x="16473" y="7008"/>
                </a:lnTo>
                <a:lnTo>
                  <a:pt x="16303" y="6984"/>
                </a:lnTo>
                <a:lnTo>
                  <a:pt x="16035" y="6935"/>
                </a:lnTo>
                <a:lnTo>
                  <a:pt x="15427" y="6862"/>
                </a:lnTo>
                <a:lnTo>
                  <a:pt x="15087" y="6838"/>
                </a:lnTo>
                <a:lnTo>
                  <a:pt x="14795" y="6838"/>
                </a:lnTo>
                <a:lnTo>
                  <a:pt x="14770" y="6667"/>
                </a:lnTo>
                <a:lnTo>
                  <a:pt x="14770" y="6521"/>
                </a:lnTo>
                <a:lnTo>
                  <a:pt x="14697" y="6181"/>
                </a:lnTo>
                <a:lnTo>
                  <a:pt x="14673" y="6010"/>
                </a:lnTo>
                <a:lnTo>
                  <a:pt x="14600" y="5816"/>
                </a:lnTo>
                <a:lnTo>
                  <a:pt x="14527" y="5621"/>
                </a:lnTo>
                <a:lnTo>
                  <a:pt x="14430" y="5451"/>
                </a:lnTo>
                <a:lnTo>
                  <a:pt x="14576" y="5256"/>
                </a:lnTo>
                <a:lnTo>
                  <a:pt x="14697" y="5086"/>
                </a:lnTo>
                <a:lnTo>
                  <a:pt x="15111" y="4477"/>
                </a:lnTo>
                <a:lnTo>
                  <a:pt x="15354" y="4185"/>
                </a:lnTo>
                <a:lnTo>
                  <a:pt x="15598" y="3893"/>
                </a:lnTo>
                <a:lnTo>
                  <a:pt x="15646" y="3845"/>
                </a:lnTo>
                <a:lnTo>
                  <a:pt x="15671" y="3796"/>
                </a:lnTo>
                <a:lnTo>
                  <a:pt x="15671" y="3723"/>
                </a:lnTo>
                <a:lnTo>
                  <a:pt x="15671" y="3650"/>
                </a:lnTo>
                <a:lnTo>
                  <a:pt x="15646" y="3601"/>
                </a:lnTo>
                <a:lnTo>
                  <a:pt x="15646" y="3528"/>
                </a:lnTo>
                <a:lnTo>
                  <a:pt x="15646" y="3431"/>
                </a:lnTo>
                <a:lnTo>
                  <a:pt x="15622" y="3382"/>
                </a:lnTo>
                <a:lnTo>
                  <a:pt x="15549" y="3236"/>
                </a:lnTo>
                <a:lnTo>
                  <a:pt x="15354" y="2993"/>
                </a:lnTo>
                <a:lnTo>
                  <a:pt x="15062" y="2677"/>
                </a:lnTo>
                <a:lnTo>
                  <a:pt x="14746" y="2385"/>
                </a:lnTo>
                <a:lnTo>
                  <a:pt x="14503" y="2190"/>
                </a:lnTo>
                <a:lnTo>
                  <a:pt x="14235" y="1971"/>
                </a:lnTo>
                <a:lnTo>
                  <a:pt x="14065" y="1874"/>
                </a:lnTo>
                <a:lnTo>
                  <a:pt x="13919" y="1825"/>
                </a:lnTo>
                <a:lnTo>
                  <a:pt x="13748" y="1801"/>
                </a:lnTo>
                <a:lnTo>
                  <a:pt x="13554" y="1801"/>
                </a:lnTo>
                <a:lnTo>
                  <a:pt x="13481" y="1825"/>
                </a:lnTo>
                <a:lnTo>
                  <a:pt x="13189" y="1971"/>
                </a:lnTo>
                <a:lnTo>
                  <a:pt x="12921" y="2117"/>
                </a:lnTo>
                <a:lnTo>
                  <a:pt x="12653" y="2312"/>
                </a:lnTo>
                <a:lnTo>
                  <a:pt x="12410" y="2506"/>
                </a:lnTo>
                <a:lnTo>
                  <a:pt x="12094" y="2725"/>
                </a:lnTo>
                <a:lnTo>
                  <a:pt x="11923" y="2847"/>
                </a:lnTo>
                <a:lnTo>
                  <a:pt x="11777" y="2993"/>
                </a:lnTo>
                <a:lnTo>
                  <a:pt x="11558" y="2847"/>
                </a:lnTo>
                <a:lnTo>
                  <a:pt x="11291" y="2750"/>
                </a:lnTo>
                <a:lnTo>
                  <a:pt x="11023" y="2652"/>
                </a:lnTo>
                <a:lnTo>
                  <a:pt x="10755" y="2628"/>
                </a:lnTo>
                <a:lnTo>
                  <a:pt x="10755" y="2604"/>
                </a:lnTo>
                <a:lnTo>
                  <a:pt x="10682" y="2458"/>
                </a:lnTo>
                <a:lnTo>
                  <a:pt x="10634" y="2287"/>
                </a:lnTo>
                <a:lnTo>
                  <a:pt x="10561" y="1922"/>
                </a:lnTo>
                <a:lnTo>
                  <a:pt x="10585" y="1922"/>
                </a:lnTo>
                <a:lnTo>
                  <a:pt x="10609" y="1874"/>
                </a:lnTo>
                <a:lnTo>
                  <a:pt x="10609" y="1825"/>
                </a:lnTo>
                <a:lnTo>
                  <a:pt x="10585" y="1752"/>
                </a:lnTo>
                <a:lnTo>
                  <a:pt x="10536" y="1703"/>
                </a:lnTo>
                <a:lnTo>
                  <a:pt x="10463" y="1095"/>
                </a:lnTo>
                <a:lnTo>
                  <a:pt x="10439" y="779"/>
                </a:lnTo>
                <a:lnTo>
                  <a:pt x="10366" y="487"/>
                </a:lnTo>
                <a:lnTo>
                  <a:pt x="10390" y="438"/>
                </a:lnTo>
                <a:lnTo>
                  <a:pt x="10415" y="389"/>
                </a:lnTo>
                <a:lnTo>
                  <a:pt x="10439" y="316"/>
                </a:lnTo>
                <a:lnTo>
                  <a:pt x="10415" y="268"/>
                </a:lnTo>
                <a:lnTo>
                  <a:pt x="10390" y="195"/>
                </a:lnTo>
                <a:lnTo>
                  <a:pt x="10342" y="146"/>
                </a:lnTo>
                <a:lnTo>
                  <a:pt x="10293" y="122"/>
                </a:lnTo>
                <a:lnTo>
                  <a:pt x="10196" y="97"/>
                </a:lnTo>
                <a:lnTo>
                  <a:pt x="9855" y="73"/>
                </a:lnTo>
                <a:lnTo>
                  <a:pt x="9490" y="49"/>
                </a:lnTo>
                <a:lnTo>
                  <a:pt x="8760" y="49"/>
                </a:lnTo>
                <a:lnTo>
                  <a:pt x="8395" y="24"/>
                </a:lnTo>
                <a:lnTo>
                  <a:pt x="8030" y="0"/>
                </a:lnTo>
                <a:close/>
              </a:path>
            </a:pathLst>
          </a:custGeom>
          <a:solidFill>
            <a:srgbClr val="FFFFFF"/>
          </a:solidFill>
          <a:ln>
            <a:solidFill>
              <a:srgbClr val="00B0F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334"/>
          <p:cNvSpPr/>
          <p:nvPr/>
        </p:nvSpPr>
        <p:spPr>
          <a:xfrm>
            <a:off x="1000100" y="3714758"/>
            <a:ext cx="285752" cy="214314"/>
          </a:xfrm>
          <a:custGeom>
            <a:avLst/>
            <a:gdLst/>
            <a:ahLst/>
            <a:cxnLst/>
            <a:rect l="0" t="0" r="0" b="0"/>
            <a:pathLst>
              <a:path w="17301" h="17228" extrusionOk="0">
                <a:moveTo>
                  <a:pt x="9295" y="4842"/>
                </a:moveTo>
                <a:lnTo>
                  <a:pt x="9514" y="4891"/>
                </a:lnTo>
                <a:lnTo>
                  <a:pt x="9758" y="4964"/>
                </a:lnTo>
                <a:lnTo>
                  <a:pt x="9539" y="5256"/>
                </a:lnTo>
                <a:lnTo>
                  <a:pt x="9368" y="5548"/>
                </a:lnTo>
                <a:lnTo>
                  <a:pt x="9198" y="5499"/>
                </a:lnTo>
                <a:lnTo>
                  <a:pt x="9174" y="5426"/>
                </a:lnTo>
                <a:lnTo>
                  <a:pt x="9271" y="4940"/>
                </a:lnTo>
                <a:lnTo>
                  <a:pt x="9295" y="4842"/>
                </a:lnTo>
                <a:close/>
                <a:moveTo>
                  <a:pt x="8784" y="4769"/>
                </a:moveTo>
                <a:lnTo>
                  <a:pt x="8882" y="4794"/>
                </a:lnTo>
                <a:lnTo>
                  <a:pt x="8857" y="4891"/>
                </a:lnTo>
                <a:lnTo>
                  <a:pt x="8784" y="5159"/>
                </a:lnTo>
                <a:lnTo>
                  <a:pt x="8736" y="5426"/>
                </a:lnTo>
                <a:lnTo>
                  <a:pt x="8468" y="5426"/>
                </a:lnTo>
                <a:lnTo>
                  <a:pt x="8468" y="5329"/>
                </a:lnTo>
                <a:lnTo>
                  <a:pt x="8419" y="5134"/>
                </a:lnTo>
                <a:lnTo>
                  <a:pt x="8346" y="4964"/>
                </a:lnTo>
                <a:lnTo>
                  <a:pt x="8322" y="4915"/>
                </a:lnTo>
                <a:lnTo>
                  <a:pt x="8249" y="4915"/>
                </a:lnTo>
                <a:lnTo>
                  <a:pt x="8225" y="4940"/>
                </a:lnTo>
                <a:lnTo>
                  <a:pt x="8200" y="4988"/>
                </a:lnTo>
                <a:lnTo>
                  <a:pt x="8200" y="5183"/>
                </a:lnTo>
                <a:lnTo>
                  <a:pt x="8176" y="5378"/>
                </a:lnTo>
                <a:lnTo>
                  <a:pt x="8176" y="5451"/>
                </a:lnTo>
                <a:lnTo>
                  <a:pt x="7957" y="5499"/>
                </a:lnTo>
                <a:lnTo>
                  <a:pt x="7738" y="5597"/>
                </a:lnTo>
                <a:lnTo>
                  <a:pt x="7714" y="5548"/>
                </a:lnTo>
                <a:lnTo>
                  <a:pt x="7641" y="5378"/>
                </a:lnTo>
                <a:lnTo>
                  <a:pt x="7568" y="5207"/>
                </a:lnTo>
                <a:lnTo>
                  <a:pt x="7471" y="5110"/>
                </a:lnTo>
                <a:lnTo>
                  <a:pt x="7373" y="5013"/>
                </a:lnTo>
                <a:lnTo>
                  <a:pt x="7349" y="4988"/>
                </a:lnTo>
                <a:lnTo>
                  <a:pt x="7568" y="4891"/>
                </a:lnTo>
                <a:lnTo>
                  <a:pt x="7641" y="4964"/>
                </a:lnTo>
                <a:lnTo>
                  <a:pt x="7738" y="5013"/>
                </a:lnTo>
                <a:lnTo>
                  <a:pt x="7836" y="5037"/>
                </a:lnTo>
                <a:lnTo>
                  <a:pt x="7933" y="5013"/>
                </a:lnTo>
                <a:lnTo>
                  <a:pt x="8127" y="4915"/>
                </a:lnTo>
                <a:lnTo>
                  <a:pt x="8298" y="4842"/>
                </a:lnTo>
                <a:lnTo>
                  <a:pt x="8492" y="4818"/>
                </a:lnTo>
                <a:lnTo>
                  <a:pt x="8663" y="4794"/>
                </a:lnTo>
                <a:lnTo>
                  <a:pt x="8711" y="4794"/>
                </a:lnTo>
                <a:lnTo>
                  <a:pt x="8784" y="4769"/>
                </a:lnTo>
                <a:close/>
                <a:moveTo>
                  <a:pt x="9879" y="5013"/>
                </a:moveTo>
                <a:lnTo>
                  <a:pt x="10147" y="5159"/>
                </a:lnTo>
                <a:lnTo>
                  <a:pt x="10415" y="5305"/>
                </a:lnTo>
                <a:lnTo>
                  <a:pt x="10196" y="5524"/>
                </a:lnTo>
                <a:lnTo>
                  <a:pt x="9977" y="5743"/>
                </a:lnTo>
                <a:lnTo>
                  <a:pt x="9977" y="5767"/>
                </a:lnTo>
                <a:lnTo>
                  <a:pt x="9928" y="5743"/>
                </a:lnTo>
                <a:lnTo>
                  <a:pt x="9685" y="5645"/>
                </a:lnTo>
                <a:lnTo>
                  <a:pt x="9879" y="5013"/>
                </a:lnTo>
                <a:close/>
                <a:moveTo>
                  <a:pt x="7300" y="5013"/>
                </a:moveTo>
                <a:lnTo>
                  <a:pt x="7300" y="5037"/>
                </a:lnTo>
                <a:lnTo>
                  <a:pt x="7325" y="5183"/>
                </a:lnTo>
                <a:lnTo>
                  <a:pt x="7325" y="5305"/>
                </a:lnTo>
                <a:lnTo>
                  <a:pt x="7373" y="5499"/>
                </a:lnTo>
                <a:lnTo>
                  <a:pt x="7446" y="5670"/>
                </a:lnTo>
                <a:lnTo>
                  <a:pt x="7446" y="5718"/>
                </a:lnTo>
                <a:lnTo>
                  <a:pt x="7203" y="5791"/>
                </a:lnTo>
                <a:lnTo>
                  <a:pt x="7081" y="5524"/>
                </a:lnTo>
                <a:lnTo>
                  <a:pt x="6935" y="5232"/>
                </a:lnTo>
                <a:lnTo>
                  <a:pt x="7106" y="5134"/>
                </a:lnTo>
                <a:lnTo>
                  <a:pt x="7300" y="5013"/>
                </a:lnTo>
                <a:close/>
                <a:moveTo>
                  <a:pt x="10707" y="5475"/>
                </a:moveTo>
                <a:lnTo>
                  <a:pt x="11193" y="5816"/>
                </a:lnTo>
                <a:lnTo>
                  <a:pt x="10999" y="5913"/>
                </a:lnTo>
                <a:lnTo>
                  <a:pt x="10780" y="6010"/>
                </a:lnTo>
                <a:lnTo>
                  <a:pt x="10585" y="6108"/>
                </a:lnTo>
                <a:lnTo>
                  <a:pt x="10390" y="5986"/>
                </a:lnTo>
                <a:lnTo>
                  <a:pt x="10171" y="5864"/>
                </a:lnTo>
                <a:lnTo>
                  <a:pt x="10512" y="5621"/>
                </a:lnTo>
                <a:lnTo>
                  <a:pt x="10707" y="5475"/>
                </a:lnTo>
                <a:close/>
                <a:moveTo>
                  <a:pt x="6692" y="5426"/>
                </a:moveTo>
                <a:lnTo>
                  <a:pt x="6716" y="5572"/>
                </a:lnTo>
                <a:lnTo>
                  <a:pt x="6741" y="5718"/>
                </a:lnTo>
                <a:lnTo>
                  <a:pt x="6838" y="5986"/>
                </a:lnTo>
                <a:lnTo>
                  <a:pt x="6643" y="6156"/>
                </a:lnTo>
                <a:lnTo>
                  <a:pt x="6522" y="5986"/>
                </a:lnTo>
                <a:lnTo>
                  <a:pt x="6351" y="5743"/>
                </a:lnTo>
                <a:lnTo>
                  <a:pt x="6522" y="5572"/>
                </a:lnTo>
                <a:lnTo>
                  <a:pt x="6692" y="5426"/>
                </a:lnTo>
                <a:close/>
                <a:moveTo>
                  <a:pt x="11461" y="6059"/>
                </a:moveTo>
                <a:lnTo>
                  <a:pt x="11607" y="6181"/>
                </a:lnTo>
                <a:lnTo>
                  <a:pt x="11510" y="6181"/>
                </a:lnTo>
                <a:lnTo>
                  <a:pt x="11193" y="6254"/>
                </a:lnTo>
                <a:lnTo>
                  <a:pt x="11047" y="6302"/>
                </a:lnTo>
                <a:lnTo>
                  <a:pt x="10877" y="6375"/>
                </a:lnTo>
                <a:lnTo>
                  <a:pt x="10780" y="6278"/>
                </a:lnTo>
                <a:lnTo>
                  <a:pt x="11096" y="6181"/>
                </a:lnTo>
                <a:lnTo>
                  <a:pt x="11291" y="6132"/>
                </a:lnTo>
                <a:lnTo>
                  <a:pt x="11461" y="6059"/>
                </a:lnTo>
                <a:close/>
                <a:moveTo>
                  <a:pt x="6157" y="5962"/>
                </a:moveTo>
                <a:lnTo>
                  <a:pt x="6230" y="6156"/>
                </a:lnTo>
                <a:lnTo>
                  <a:pt x="6303" y="6302"/>
                </a:lnTo>
                <a:lnTo>
                  <a:pt x="6400" y="6424"/>
                </a:lnTo>
                <a:lnTo>
                  <a:pt x="6181" y="6765"/>
                </a:lnTo>
                <a:lnTo>
                  <a:pt x="6157" y="6716"/>
                </a:lnTo>
                <a:lnTo>
                  <a:pt x="5962" y="6546"/>
                </a:lnTo>
                <a:lnTo>
                  <a:pt x="5840" y="6400"/>
                </a:lnTo>
                <a:lnTo>
                  <a:pt x="5986" y="6181"/>
                </a:lnTo>
                <a:lnTo>
                  <a:pt x="6157" y="5962"/>
                </a:lnTo>
                <a:close/>
                <a:moveTo>
                  <a:pt x="11729" y="6327"/>
                </a:moveTo>
                <a:lnTo>
                  <a:pt x="11923" y="6570"/>
                </a:lnTo>
                <a:lnTo>
                  <a:pt x="12094" y="6862"/>
                </a:lnTo>
                <a:lnTo>
                  <a:pt x="11899" y="6838"/>
                </a:lnTo>
                <a:lnTo>
                  <a:pt x="11704" y="6862"/>
                </a:lnTo>
                <a:lnTo>
                  <a:pt x="11510" y="6886"/>
                </a:lnTo>
                <a:lnTo>
                  <a:pt x="11339" y="6911"/>
                </a:lnTo>
                <a:lnTo>
                  <a:pt x="11145" y="6643"/>
                </a:lnTo>
                <a:lnTo>
                  <a:pt x="11388" y="6594"/>
                </a:lnTo>
                <a:lnTo>
                  <a:pt x="11607" y="6546"/>
                </a:lnTo>
                <a:lnTo>
                  <a:pt x="11680" y="6497"/>
                </a:lnTo>
                <a:lnTo>
                  <a:pt x="11704" y="6448"/>
                </a:lnTo>
                <a:lnTo>
                  <a:pt x="11729" y="6375"/>
                </a:lnTo>
                <a:lnTo>
                  <a:pt x="11729" y="6327"/>
                </a:lnTo>
                <a:close/>
                <a:moveTo>
                  <a:pt x="5646" y="6765"/>
                </a:moveTo>
                <a:lnTo>
                  <a:pt x="5719" y="6838"/>
                </a:lnTo>
                <a:lnTo>
                  <a:pt x="5840" y="7008"/>
                </a:lnTo>
                <a:lnTo>
                  <a:pt x="5913" y="7081"/>
                </a:lnTo>
                <a:lnTo>
                  <a:pt x="6011" y="7130"/>
                </a:lnTo>
                <a:lnTo>
                  <a:pt x="5913" y="7397"/>
                </a:lnTo>
                <a:lnTo>
                  <a:pt x="5670" y="7300"/>
                </a:lnTo>
                <a:lnTo>
                  <a:pt x="5524" y="7276"/>
                </a:lnTo>
                <a:lnTo>
                  <a:pt x="5402" y="7251"/>
                </a:lnTo>
                <a:lnTo>
                  <a:pt x="5524" y="7008"/>
                </a:lnTo>
                <a:lnTo>
                  <a:pt x="5646" y="6765"/>
                </a:lnTo>
                <a:close/>
                <a:moveTo>
                  <a:pt x="12288" y="7276"/>
                </a:moveTo>
                <a:lnTo>
                  <a:pt x="12361" y="7519"/>
                </a:lnTo>
                <a:lnTo>
                  <a:pt x="12410" y="7786"/>
                </a:lnTo>
                <a:lnTo>
                  <a:pt x="12215" y="7689"/>
                </a:lnTo>
                <a:lnTo>
                  <a:pt x="12021" y="7616"/>
                </a:lnTo>
                <a:lnTo>
                  <a:pt x="11802" y="7567"/>
                </a:lnTo>
                <a:lnTo>
                  <a:pt x="11583" y="7543"/>
                </a:lnTo>
                <a:lnTo>
                  <a:pt x="11510" y="7276"/>
                </a:lnTo>
                <a:lnTo>
                  <a:pt x="11680" y="7300"/>
                </a:lnTo>
                <a:lnTo>
                  <a:pt x="11875" y="7300"/>
                </a:lnTo>
                <a:lnTo>
                  <a:pt x="12264" y="7276"/>
                </a:lnTo>
                <a:close/>
                <a:moveTo>
                  <a:pt x="5281" y="7616"/>
                </a:moveTo>
                <a:lnTo>
                  <a:pt x="5548" y="7713"/>
                </a:lnTo>
                <a:lnTo>
                  <a:pt x="5792" y="7811"/>
                </a:lnTo>
                <a:lnTo>
                  <a:pt x="5719" y="8273"/>
                </a:lnTo>
                <a:lnTo>
                  <a:pt x="5256" y="8322"/>
                </a:lnTo>
                <a:lnTo>
                  <a:pt x="5135" y="8322"/>
                </a:lnTo>
                <a:lnTo>
                  <a:pt x="5183" y="7981"/>
                </a:lnTo>
                <a:lnTo>
                  <a:pt x="5281" y="7616"/>
                </a:lnTo>
                <a:close/>
                <a:moveTo>
                  <a:pt x="11656" y="7859"/>
                </a:moveTo>
                <a:lnTo>
                  <a:pt x="11826" y="7932"/>
                </a:lnTo>
                <a:lnTo>
                  <a:pt x="12069" y="8054"/>
                </a:lnTo>
                <a:lnTo>
                  <a:pt x="12191" y="8103"/>
                </a:lnTo>
                <a:lnTo>
                  <a:pt x="12337" y="8151"/>
                </a:lnTo>
                <a:lnTo>
                  <a:pt x="12386" y="8151"/>
                </a:lnTo>
                <a:lnTo>
                  <a:pt x="12459" y="8127"/>
                </a:lnTo>
                <a:lnTo>
                  <a:pt x="12459" y="8516"/>
                </a:lnTo>
                <a:lnTo>
                  <a:pt x="12264" y="8395"/>
                </a:lnTo>
                <a:lnTo>
                  <a:pt x="11972" y="8249"/>
                </a:lnTo>
                <a:lnTo>
                  <a:pt x="11826" y="8200"/>
                </a:lnTo>
                <a:lnTo>
                  <a:pt x="11680" y="8176"/>
                </a:lnTo>
                <a:lnTo>
                  <a:pt x="11656" y="7859"/>
                </a:lnTo>
                <a:close/>
                <a:moveTo>
                  <a:pt x="11680" y="8468"/>
                </a:moveTo>
                <a:lnTo>
                  <a:pt x="11777" y="8589"/>
                </a:lnTo>
                <a:lnTo>
                  <a:pt x="11899" y="8662"/>
                </a:lnTo>
                <a:lnTo>
                  <a:pt x="12191" y="8857"/>
                </a:lnTo>
                <a:lnTo>
                  <a:pt x="12337" y="8954"/>
                </a:lnTo>
                <a:lnTo>
                  <a:pt x="12118" y="8979"/>
                </a:lnTo>
                <a:lnTo>
                  <a:pt x="11875" y="8954"/>
                </a:lnTo>
                <a:lnTo>
                  <a:pt x="11631" y="8954"/>
                </a:lnTo>
                <a:lnTo>
                  <a:pt x="11656" y="8711"/>
                </a:lnTo>
                <a:lnTo>
                  <a:pt x="11680" y="8468"/>
                </a:lnTo>
                <a:close/>
                <a:moveTo>
                  <a:pt x="5694" y="8735"/>
                </a:moveTo>
                <a:lnTo>
                  <a:pt x="5694" y="8954"/>
                </a:lnTo>
                <a:lnTo>
                  <a:pt x="5719" y="9198"/>
                </a:lnTo>
                <a:lnTo>
                  <a:pt x="5427" y="9222"/>
                </a:lnTo>
                <a:lnTo>
                  <a:pt x="5159" y="9271"/>
                </a:lnTo>
                <a:lnTo>
                  <a:pt x="5110" y="9003"/>
                </a:lnTo>
                <a:lnTo>
                  <a:pt x="5110" y="8760"/>
                </a:lnTo>
                <a:lnTo>
                  <a:pt x="5402" y="8760"/>
                </a:lnTo>
                <a:lnTo>
                  <a:pt x="5694" y="8735"/>
                </a:lnTo>
                <a:close/>
                <a:moveTo>
                  <a:pt x="5208" y="9514"/>
                </a:moveTo>
                <a:lnTo>
                  <a:pt x="5792" y="9563"/>
                </a:lnTo>
                <a:lnTo>
                  <a:pt x="5840" y="9757"/>
                </a:lnTo>
                <a:lnTo>
                  <a:pt x="5913" y="9952"/>
                </a:lnTo>
                <a:lnTo>
                  <a:pt x="5354" y="9952"/>
                </a:lnTo>
                <a:lnTo>
                  <a:pt x="5256" y="9733"/>
                </a:lnTo>
                <a:lnTo>
                  <a:pt x="5208" y="9514"/>
                </a:lnTo>
                <a:close/>
                <a:moveTo>
                  <a:pt x="11583" y="9222"/>
                </a:moveTo>
                <a:lnTo>
                  <a:pt x="11680" y="9271"/>
                </a:lnTo>
                <a:lnTo>
                  <a:pt x="11777" y="9319"/>
                </a:lnTo>
                <a:lnTo>
                  <a:pt x="11996" y="9368"/>
                </a:lnTo>
                <a:lnTo>
                  <a:pt x="12167" y="9392"/>
                </a:lnTo>
                <a:lnTo>
                  <a:pt x="12386" y="9392"/>
                </a:lnTo>
                <a:lnTo>
                  <a:pt x="12288" y="9782"/>
                </a:lnTo>
                <a:lnTo>
                  <a:pt x="12167" y="10147"/>
                </a:lnTo>
                <a:lnTo>
                  <a:pt x="12142" y="10098"/>
                </a:lnTo>
                <a:lnTo>
                  <a:pt x="12118" y="10049"/>
                </a:lnTo>
                <a:lnTo>
                  <a:pt x="12021" y="9952"/>
                </a:lnTo>
                <a:lnTo>
                  <a:pt x="11777" y="9830"/>
                </a:lnTo>
                <a:lnTo>
                  <a:pt x="11607" y="9757"/>
                </a:lnTo>
                <a:lnTo>
                  <a:pt x="11437" y="9684"/>
                </a:lnTo>
                <a:lnTo>
                  <a:pt x="11510" y="9465"/>
                </a:lnTo>
                <a:lnTo>
                  <a:pt x="11583" y="9222"/>
                </a:lnTo>
                <a:close/>
                <a:moveTo>
                  <a:pt x="11339" y="9952"/>
                </a:moveTo>
                <a:lnTo>
                  <a:pt x="11461" y="10025"/>
                </a:lnTo>
                <a:lnTo>
                  <a:pt x="11607" y="10122"/>
                </a:lnTo>
                <a:lnTo>
                  <a:pt x="11850" y="10268"/>
                </a:lnTo>
                <a:lnTo>
                  <a:pt x="11972" y="10293"/>
                </a:lnTo>
                <a:lnTo>
                  <a:pt x="12118" y="10293"/>
                </a:lnTo>
                <a:lnTo>
                  <a:pt x="11996" y="10512"/>
                </a:lnTo>
                <a:lnTo>
                  <a:pt x="11875" y="10731"/>
                </a:lnTo>
                <a:lnTo>
                  <a:pt x="11753" y="10609"/>
                </a:lnTo>
                <a:lnTo>
                  <a:pt x="11656" y="10487"/>
                </a:lnTo>
                <a:lnTo>
                  <a:pt x="11510" y="10390"/>
                </a:lnTo>
                <a:lnTo>
                  <a:pt x="11364" y="10317"/>
                </a:lnTo>
                <a:lnTo>
                  <a:pt x="11266" y="10293"/>
                </a:lnTo>
                <a:lnTo>
                  <a:pt x="11169" y="10268"/>
                </a:lnTo>
                <a:lnTo>
                  <a:pt x="11339" y="9952"/>
                </a:lnTo>
                <a:close/>
                <a:moveTo>
                  <a:pt x="6132" y="10341"/>
                </a:moveTo>
                <a:lnTo>
                  <a:pt x="6327" y="10585"/>
                </a:lnTo>
                <a:lnTo>
                  <a:pt x="6059" y="10658"/>
                </a:lnTo>
                <a:lnTo>
                  <a:pt x="5792" y="10755"/>
                </a:lnTo>
                <a:lnTo>
                  <a:pt x="5670" y="10560"/>
                </a:lnTo>
                <a:lnTo>
                  <a:pt x="5548" y="10366"/>
                </a:lnTo>
                <a:lnTo>
                  <a:pt x="5548" y="10366"/>
                </a:lnTo>
                <a:lnTo>
                  <a:pt x="5840" y="10390"/>
                </a:lnTo>
                <a:lnTo>
                  <a:pt x="5986" y="10390"/>
                </a:lnTo>
                <a:lnTo>
                  <a:pt x="6132" y="10341"/>
                </a:lnTo>
                <a:close/>
                <a:moveTo>
                  <a:pt x="8663" y="5986"/>
                </a:moveTo>
                <a:lnTo>
                  <a:pt x="8857" y="6010"/>
                </a:lnTo>
                <a:lnTo>
                  <a:pt x="9076" y="6059"/>
                </a:lnTo>
                <a:lnTo>
                  <a:pt x="9490" y="6181"/>
                </a:lnTo>
                <a:lnTo>
                  <a:pt x="9855" y="6327"/>
                </a:lnTo>
                <a:lnTo>
                  <a:pt x="10123" y="6473"/>
                </a:lnTo>
                <a:lnTo>
                  <a:pt x="10342" y="6643"/>
                </a:lnTo>
                <a:lnTo>
                  <a:pt x="10561" y="6813"/>
                </a:lnTo>
                <a:lnTo>
                  <a:pt x="10731" y="7032"/>
                </a:lnTo>
                <a:lnTo>
                  <a:pt x="10877" y="7251"/>
                </a:lnTo>
                <a:lnTo>
                  <a:pt x="10999" y="7494"/>
                </a:lnTo>
                <a:lnTo>
                  <a:pt x="11096" y="7762"/>
                </a:lnTo>
                <a:lnTo>
                  <a:pt x="11145" y="8054"/>
                </a:lnTo>
                <a:lnTo>
                  <a:pt x="11193" y="8297"/>
                </a:lnTo>
                <a:lnTo>
                  <a:pt x="11193" y="8565"/>
                </a:lnTo>
                <a:lnTo>
                  <a:pt x="11169" y="8833"/>
                </a:lnTo>
                <a:lnTo>
                  <a:pt x="11120" y="9076"/>
                </a:lnTo>
                <a:lnTo>
                  <a:pt x="11072" y="9319"/>
                </a:lnTo>
                <a:lnTo>
                  <a:pt x="10974" y="9538"/>
                </a:lnTo>
                <a:lnTo>
                  <a:pt x="10853" y="9757"/>
                </a:lnTo>
                <a:lnTo>
                  <a:pt x="10731" y="9976"/>
                </a:lnTo>
                <a:lnTo>
                  <a:pt x="10561" y="10171"/>
                </a:lnTo>
                <a:lnTo>
                  <a:pt x="10390" y="10341"/>
                </a:lnTo>
                <a:lnTo>
                  <a:pt x="10220" y="10512"/>
                </a:lnTo>
                <a:lnTo>
                  <a:pt x="10001" y="10658"/>
                </a:lnTo>
                <a:lnTo>
                  <a:pt x="9782" y="10779"/>
                </a:lnTo>
                <a:lnTo>
                  <a:pt x="9563" y="10877"/>
                </a:lnTo>
                <a:lnTo>
                  <a:pt x="9320" y="10974"/>
                </a:lnTo>
                <a:lnTo>
                  <a:pt x="9052" y="11023"/>
                </a:lnTo>
                <a:lnTo>
                  <a:pt x="8833" y="11047"/>
                </a:lnTo>
                <a:lnTo>
                  <a:pt x="8590" y="11071"/>
                </a:lnTo>
                <a:lnTo>
                  <a:pt x="8371" y="11047"/>
                </a:lnTo>
                <a:lnTo>
                  <a:pt x="8127" y="10998"/>
                </a:lnTo>
                <a:lnTo>
                  <a:pt x="7908" y="10950"/>
                </a:lnTo>
                <a:lnTo>
                  <a:pt x="7714" y="10877"/>
                </a:lnTo>
                <a:lnTo>
                  <a:pt x="7495" y="10779"/>
                </a:lnTo>
                <a:lnTo>
                  <a:pt x="7300" y="10658"/>
                </a:lnTo>
                <a:lnTo>
                  <a:pt x="7130" y="10536"/>
                </a:lnTo>
                <a:lnTo>
                  <a:pt x="6960" y="10390"/>
                </a:lnTo>
                <a:lnTo>
                  <a:pt x="6814" y="10220"/>
                </a:lnTo>
                <a:lnTo>
                  <a:pt x="6668" y="10049"/>
                </a:lnTo>
                <a:lnTo>
                  <a:pt x="6546" y="9855"/>
                </a:lnTo>
                <a:lnTo>
                  <a:pt x="6449" y="9660"/>
                </a:lnTo>
                <a:lnTo>
                  <a:pt x="6351" y="9441"/>
                </a:lnTo>
                <a:lnTo>
                  <a:pt x="6303" y="9222"/>
                </a:lnTo>
                <a:lnTo>
                  <a:pt x="6254" y="8979"/>
                </a:lnTo>
                <a:lnTo>
                  <a:pt x="6230" y="8735"/>
                </a:lnTo>
                <a:lnTo>
                  <a:pt x="6254" y="8468"/>
                </a:lnTo>
                <a:lnTo>
                  <a:pt x="6254" y="8224"/>
                </a:lnTo>
                <a:lnTo>
                  <a:pt x="6303" y="7981"/>
                </a:lnTo>
                <a:lnTo>
                  <a:pt x="6376" y="7738"/>
                </a:lnTo>
                <a:lnTo>
                  <a:pt x="6449" y="7519"/>
                </a:lnTo>
                <a:lnTo>
                  <a:pt x="6546" y="7300"/>
                </a:lnTo>
                <a:lnTo>
                  <a:pt x="6668" y="7057"/>
                </a:lnTo>
                <a:lnTo>
                  <a:pt x="6814" y="6838"/>
                </a:lnTo>
                <a:lnTo>
                  <a:pt x="6984" y="6667"/>
                </a:lnTo>
                <a:lnTo>
                  <a:pt x="7154" y="6521"/>
                </a:lnTo>
                <a:lnTo>
                  <a:pt x="7373" y="6400"/>
                </a:lnTo>
                <a:lnTo>
                  <a:pt x="7592" y="6302"/>
                </a:lnTo>
                <a:lnTo>
                  <a:pt x="7811" y="6205"/>
                </a:lnTo>
                <a:lnTo>
                  <a:pt x="8079" y="6156"/>
                </a:lnTo>
                <a:lnTo>
                  <a:pt x="8127" y="6132"/>
                </a:lnTo>
                <a:lnTo>
                  <a:pt x="8176" y="6108"/>
                </a:lnTo>
                <a:lnTo>
                  <a:pt x="8225" y="6059"/>
                </a:lnTo>
                <a:lnTo>
                  <a:pt x="8249" y="6010"/>
                </a:lnTo>
                <a:lnTo>
                  <a:pt x="8444" y="5986"/>
                </a:lnTo>
                <a:close/>
                <a:moveTo>
                  <a:pt x="6643" y="10877"/>
                </a:moveTo>
                <a:lnTo>
                  <a:pt x="6814" y="11023"/>
                </a:lnTo>
                <a:lnTo>
                  <a:pt x="7008" y="11144"/>
                </a:lnTo>
                <a:lnTo>
                  <a:pt x="6765" y="11315"/>
                </a:lnTo>
                <a:lnTo>
                  <a:pt x="6522" y="11461"/>
                </a:lnTo>
                <a:lnTo>
                  <a:pt x="6497" y="11485"/>
                </a:lnTo>
                <a:lnTo>
                  <a:pt x="6303" y="11290"/>
                </a:lnTo>
                <a:lnTo>
                  <a:pt x="6108" y="11120"/>
                </a:lnTo>
                <a:lnTo>
                  <a:pt x="6327" y="10998"/>
                </a:lnTo>
                <a:lnTo>
                  <a:pt x="6643" y="10877"/>
                </a:lnTo>
                <a:close/>
                <a:moveTo>
                  <a:pt x="11047" y="10414"/>
                </a:moveTo>
                <a:lnTo>
                  <a:pt x="11169" y="10560"/>
                </a:lnTo>
                <a:lnTo>
                  <a:pt x="11388" y="10755"/>
                </a:lnTo>
                <a:lnTo>
                  <a:pt x="11607" y="10974"/>
                </a:lnTo>
                <a:lnTo>
                  <a:pt x="11656" y="11071"/>
                </a:lnTo>
                <a:lnTo>
                  <a:pt x="11461" y="11315"/>
                </a:lnTo>
                <a:lnTo>
                  <a:pt x="11242" y="11534"/>
                </a:lnTo>
                <a:lnTo>
                  <a:pt x="10999" y="11728"/>
                </a:lnTo>
                <a:lnTo>
                  <a:pt x="10731" y="11899"/>
                </a:lnTo>
                <a:lnTo>
                  <a:pt x="10707" y="11801"/>
                </a:lnTo>
                <a:lnTo>
                  <a:pt x="10682" y="11680"/>
                </a:lnTo>
                <a:lnTo>
                  <a:pt x="10585" y="11485"/>
                </a:lnTo>
                <a:lnTo>
                  <a:pt x="10463" y="11315"/>
                </a:lnTo>
                <a:lnTo>
                  <a:pt x="10317" y="11144"/>
                </a:lnTo>
                <a:lnTo>
                  <a:pt x="10634" y="10901"/>
                </a:lnTo>
                <a:lnTo>
                  <a:pt x="10707" y="11217"/>
                </a:lnTo>
                <a:lnTo>
                  <a:pt x="10731" y="11485"/>
                </a:lnTo>
                <a:lnTo>
                  <a:pt x="10780" y="11607"/>
                </a:lnTo>
                <a:lnTo>
                  <a:pt x="10828" y="11704"/>
                </a:lnTo>
                <a:lnTo>
                  <a:pt x="10853" y="11753"/>
                </a:lnTo>
                <a:lnTo>
                  <a:pt x="10926" y="11753"/>
                </a:lnTo>
                <a:lnTo>
                  <a:pt x="10950" y="11704"/>
                </a:lnTo>
                <a:lnTo>
                  <a:pt x="10999" y="11607"/>
                </a:lnTo>
                <a:lnTo>
                  <a:pt x="10974" y="11485"/>
                </a:lnTo>
                <a:lnTo>
                  <a:pt x="10926" y="11242"/>
                </a:lnTo>
                <a:lnTo>
                  <a:pt x="10828" y="11023"/>
                </a:lnTo>
                <a:lnTo>
                  <a:pt x="10731" y="10828"/>
                </a:lnTo>
                <a:lnTo>
                  <a:pt x="10901" y="10633"/>
                </a:lnTo>
                <a:lnTo>
                  <a:pt x="11047" y="10414"/>
                </a:lnTo>
                <a:close/>
                <a:moveTo>
                  <a:pt x="7252" y="11290"/>
                </a:moveTo>
                <a:lnTo>
                  <a:pt x="7446" y="11363"/>
                </a:lnTo>
                <a:lnTo>
                  <a:pt x="7641" y="11461"/>
                </a:lnTo>
                <a:lnTo>
                  <a:pt x="7568" y="11534"/>
                </a:lnTo>
                <a:lnTo>
                  <a:pt x="7422" y="11753"/>
                </a:lnTo>
                <a:lnTo>
                  <a:pt x="7276" y="11947"/>
                </a:lnTo>
                <a:lnTo>
                  <a:pt x="7033" y="11826"/>
                </a:lnTo>
                <a:lnTo>
                  <a:pt x="6789" y="11680"/>
                </a:lnTo>
                <a:lnTo>
                  <a:pt x="6911" y="11607"/>
                </a:lnTo>
                <a:lnTo>
                  <a:pt x="7033" y="11509"/>
                </a:lnTo>
                <a:lnTo>
                  <a:pt x="7252" y="11290"/>
                </a:lnTo>
                <a:close/>
                <a:moveTo>
                  <a:pt x="7908" y="11534"/>
                </a:moveTo>
                <a:lnTo>
                  <a:pt x="8200" y="11582"/>
                </a:lnTo>
                <a:lnTo>
                  <a:pt x="8127" y="11923"/>
                </a:lnTo>
                <a:lnTo>
                  <a:pt x="8127" y="12093"/>
                </a:lnTo>
                <a:lnTo>
                  <a:pt x="8127" y="12264"/>
                </a:lnTo>
                <a:lnTo>
                  <a:pt x="7884" y="12191"/>
                </a:lnTo>
                <a:lnTo>
                  <a:pt x="7641" y="12118"/>
                </a:lnTo>
                <a:lnTo>
                  <a:pt x="7738" y="11947"/>
                </a:lnTo>
                <a:lnTo>
                  <a:pt x="7811" y="11753"/>
                </a:lnTo>
                <a:lnTo>
                  <a:pt x="7908" y="11534"/>
                </a:lnTo>
                <a:close/>
                <a:moveTo>
                  <a:pt x="10123" y="11266"/>
                </a:moveTo>
                <a:lnTo>
                  <a:pt x="10244" y="11631"/>
                </a:lnTo>
                <a:lnTo>
                  <a:pt x="10317" y="11850"/>
                </a:lnTo>
                <a:lnTo>
                  <a:pt x="10342" y="11972"/>
                </a:lnTo>
                <a:lnTo>
                  <a:pt x="10390" y="12069"/>
                </a:lnTo>
                <a:lnTo>
                  <a:pt x="10147" y="12191"/>
                </a:lnTo>
                <a:lnTo>
                  <a:pt x="9879" y="12264"/>
                </a:lnTo>
                <a:lnTo>
                  <a:pt x="9904" y="12093"/>
                </a:lnTo>
                <a:lnTo>
                  <a:pt x="9928" y="11923"/>
                </a:lnTo>
                <a:lnTo>
                  <a:pt x="9928" y="11655"/>
                </a:lnTo>
                <a:lnTo>
                  <a:pt x="9904" y="11388"/>
                </a:lnTo>
                <a:lnTo>
                  <a:pt x="10123" y="11266"/>
                </a:lnTo>
                <a:close/>
                <a:moveTo>
                  <a:pt x="8833" y="11631"/>
                </a:moveTo>
                <a:lnTo>
                  <a:pt x="8760" y="11850"/>
                </a:lnTo>
                <a:lnTo>
                  <a:pt x="8736" y="12045"/>
                </a:lnTo>
                <a:lnTo>
                  <a:pt x="8687" y="12337"/>
                </a:lnTo>
                <a:lnTo>
                  <a:pt x="8517" y="12337"/>
                </a:lnTo>
                <a:lnTo>
                  <a:pt x="8541" y="11972"/>
                </a:lnTo>
                <a:lnTo>
                  <a:pt x="8541" y="11801"/>
                </a:lnTo>
                <a:lnTo>
                  <a:pt x="8541" y="11631"/>
                </a:lnTo>
                <a:close/>
                <a:moveTo>
                  <a:pt x="9660" y="11485"/>
                </a:moveTo>
                <a:lnTo>
                  <a:pt x="9612" y="11801"/>
                </a:lnTo>
                <a:lnTo>
                  <a:pt x="9563" y="12069"/>
                </a:lnTo>
                <a:lnTo>
                  <a:pt x="9539" y="12191"/>
                </a:lnTo>
                <a:lnTo>
                  <a:pt x="9563" y="12312"/>
                </a:lnTo>
                <a:lnTo>
                  <a:pt x="9174" y="12361"/>
                </a:lnTo>
                <a:lnTo>
                  <a:pt x="9149" y="12361"/>
                </a:lnTo>
                <a:lnTo>
                  <a:pt x="9149" y="12166"/>
                </a:lnTo>
                <a:lnTo>
                  <a:pt x="9174" y="11874"/>
                </a:lnTo>
                <a:lnTo>
                  <a:pt x="9174" y="11582"/>
                </a:lnTo>
                <a:lnTo>
                  <a:pt x="9222" y="11582"/>
                </a:lnTo>
                <a:lnTo>
                  <a:pt x="9441" y="11534"/>
                </a:lnTo>
                <a:lnTo>
                  <a:pt x="9660" y="11485"/>
                </a:lnTo>
                <a:close/>
                <a:moveTo>
                  <a:pt x="8517" y="4258"/>
                </a:moveTo>
                <a:lnTo>
                  <a:pt x="8225" y="4307"/>
                </a:lnTo>
                <a:lnTo>
                  <a:pt x="7957" y="4404"/>
                </a:lnTo>
                <a:lnTo>
                  <a:pt x="7690" y="4429"/>
                </a:lnTo>
                <a:lnTo>
                  <a:pt x="7422" y="4502"/>
                </a:lnTo>
                <a:lnTo>
                  <a:pt x="7154" y="4623"/>
                </a:lnTo>
                <a:lnTo>
                  <a:pt x="6911" y="4745"/>
                </a:lnTo>
                <a:lnTo>
                  <a:pt x="6668" y="4915"/>
                </a:lnTo>
                <a:lnTo>
                  <a:pt x="6424" y="5110"/>
                </a:lnTo>
                <a:lnTo>
                  <a:pt x="6205" y="5329"/>
                </a:lnTo>
                <a:lnTo>
                  <a:pt x="6011" y="5548"/>
                </a:lnTo>
                <a:lnTo>
                  <a:pt x="5792" y="5791"/>
                </a:lnTo>
                <a:lnTo>
                  <a:pt x="5621" y="6035"/>
                </a:lnTo>
                <a:lnTo>
                  <a:pt x="5281" y="6546"/>
                </a:lnTo>
                <a:lnTo>
                  <a:pt x="5013" y="7057"/>
                </a:lnTo>
                <a:lnTo>
                  <a:pt x="4818" y="7543"/>
                </a:lnTo>
                <a:lnTo>
                  <a:pt x="4697" y="7932"/>
                </a:lnTo>
                <a:lnTo>
                  <a:pt x="4648" y="8297"/>
                </a:lnTo>
                <a:lnTo>
                  <a:pt x="4624" y="8662"/>
                </a:lnTo>
                <a:lnTo>
                  <a:pt x="4624" y="9027"/>
                </a:lnTo>
                <a:lnTo>
                  <a:pt x="4672" y="9392"/>
                </a:lnTo>
                <a:lnTo>
                  <a:pt x="4745" y="9757"/>
                </a:lnTo>
                <a:lnTo>
                  <a:pt x="4867" y="10098"/>
                </a:lnTo>
                <a:lnTo>
                  <a:pt x="5013" y="10414"/>
                </a:lnTo>
                <a:lnTo>
                  <a:pt x="5183" y="10731"/>
                </a:lnTo>
                <a:lnTo>
                  <a:pt x="5402" y="11047"/>
                </a:lnTo>
                <a:lnTo>
                  <a:pt x="5621" y="11315"/>
                </a:lnTo>
                <a:lnTo>
                  <a:pt x="5889" y="11582"/>
                </a:lnTo>
                <a:lnTo>
                  <a:pt x="6157" y="11826"/>
                </a:lnTo>
                <a:lnTo>
                  <a:pt x="6449" y="12069"/>
                </a:lnTo>
                <a:lnTo>
                  <a:pt x="6765" y="12264"/>
                </a:lnTo>
                <a:lnTo>
                  <a:pt x="7106" y="12434"/>
                </a:lnTo>
                <a:lnTo>
                  <a:pt x="7446" y="12580"/>
                </a:lnTo>
                <a:lnTo>
                  <a:pt x="7787" y="12677"/>
                </a:lnTo>
                <a:lnTo>
                  <a:pt x="8127" y="12775"/>
                </a:lnTo>
                <a:lnTo>
                  <a:pt x="8492" y="12823"/>
                </a:lnTo>
                <a:lnTo>
                  <a:pt x="8833" y="12848"/>
                </a:lnTo>
                <a:lnTo>
                  <a:pt x="9174" y="12872"/>
                </a:lnTo>
                <a:lnTo>
                  <a:pt x="9539" y="12823"/>
                </a:lnTo>
                <a:lnTo>
                  <a:pt x="9879" y="12775"/>
                </a:lnTo>
                <a:lnTo>
                  <a:pt x="10196" y="12702"/>
                </a:lnTo>
                <a:lnTo>
                  <a:pt x="10536" y="12580"/>
                </a:lnTo>
                <a:lnTo>
                  <a:pt x="10828" y="12434"/>
                </a:lnTo>
                <a:lnTo>
                  <a:pt x="11145" y="12264"/>
                </a:lnTo>
                <a:lnTo>
                  <a:pt x="11412" y="12045"/>
                </a:lnTo>
                <a:lnTo>
                  <a:pt x="11680" y="11826"/>
                </a:lnTo>
                <a:lnTo>
                  <a:pt x="11923" y="11558"/>
                </a:lnTo>
                <a:lnTo>
                  <a:pt x="12167" y="11266"/>
                </a:lnTo>
                <a:lnTo>
                  <a:pt x="12337" y="10974"/>
                </a:lnTo>
                <a:lnTo>
                  <a:pt x="12507" y="10658"/>
                </a:lnTo>
                <a:lnTo>
                  <a:pt x="12653" y="10317"/>
                </a:lnTo>
                <a:lnTo>
                  <a:pt x="12775" y="9976"/>
                </a:lnTo>
                <a:lnTo>
                  <a:pt x="12872" y="9611"/>
                </a:lnTo>
                <a:lnTo>
                  <a:pt x="12921" y="9246"/>
                </a:lnTo>
                <a:lnTo>
                  <a:pt x="12970" y="8881"/>
                </a:lnTo>
                <a:lnTo>
                  <a:pt x="12994" y="8516"/>
                </a:lnTo>
                <a:lnTo>
                  <a:pt x="12970" y="8151"/>
                </a:lnTo>
                <a:lnTo>
                  <a:pt x="12945" y="7786"/>
                </a:lnTo>
                <a:lnTo>
                  <a:pt x="12872" y="7446"/>
                </a:lnTo>
                <a:lnTo>
                  <a:pt x="12751" y="7105"/>
                </a:lnTo>
                <a:lnTo>
                  <a:pt x="12629" y="6765"/>
                </a:lnTo>
                <a:lnTo>
                  <a:pt x="12459" y="6448"/>
                </a:lnTo>
                <a:lnTo>
                  <a:pt x="12264" y="6156"/>
                </a:lnTo>
                <a:lnTo>
                  <a:pt x="12045" y="5864"/>
                </a:lnTo>
                <a:lnTo>
                  <a:pt x="11656" y="5499"/>
                </a:lnTo>
                <a:lnTo>
                  <a:pt x="11193" y="5134"/>
                </a:lnTo>
                <a:lnTo>
                  <a:pt x="10950" y="4964"/>
                </a:lnTo>
                <a:lnTo>
                  <a:pt x="10707" y="4818"/>
                </a:lnTo>
                <a:lnTo>
                  <a:pt x="10439" y="4672"/>
                </a:lnTo>
                <a:lnTo>
                  <a:pt x="10171" y="4550"/>
                </a:lnTo>
                <a:lnTo>
                  <a:pt x="9904" y="4453"/>
                </a:lnTo>
                <a:lnTo>
                  <a:pt x="9636" y="4356"/>
                </a:lnTo>
                <a:lnTo>
                  <a:pt x="9344" y="4307"/>
                </a:lnTo>
                <a:lnTo>
                  <a:pt x="9076" y="4258"/>
                </a:lnTo>
                <a:close/>
                <a:moveTo>
                  <a:pt x="7519" y="487"/>
                </a:moveTo>
                <a:lnTo>
                  <a:pt x="7787" y="511"/>
                </a:lnTo>
                <a:lnTo>
                  <a:pt x="8590" y="511"/>
                </a:lnTo>
                <a:lnTo>
                  <a:pt x="9271" y="560"/>
                </a:lnTo>
                <a:lnTo>
                  <a:pt x="9612" y="584"/>
                </a:lnTo>
                <a:lnTo>
                  <a:pt x="9952" y="584"/>
                </a:lnTo>
                <a:lnTo>
                  <a:pt x="9928" y="779"/>
                </a:lnTo>
                <a:lnTo>
                  <a:pt x="9952" y="949"/>
                </a:lnTo>
                <a:lnTo>
                  <a:pt x="9636" y="852"/>
                </a:lnTo>
                <a:lnTo>
                  <a:pt x="9466" y="827"/>
                </a:lnTo>
                <a:lnTo>
                  <a:pt x="9295" y="803"/>
                </a:lnTo>
                <a:lnTo>
                  <a:pt x="9149" y="803"/>
                </a:lnTo>
                <a:lnTo>
                  <a:pt x="9003" y="852"/>
                </a:lnTo>
                <a:lnTo>
                  <a:pt x="8857" y="900"/>
                </a:lnTo>
                <a:lnTo>
                  <a:pt x="8736" y="998"/>
                </a:lnTo>
                <a:lnTo>
                  <a:pt x="8711" y="1046"/>
                </a:lnTo>
                <a:lnTo>
                  <a:pt x="8711" y="1095"/>
                </a:lnTo>
                <a:lnTo>
                  <a:pt x="8760" y="1119"/>
                </a:lnTo>
                <a:lnTo>
                  <a:pt x="8784" y="1144"/>
                </a:lnTo>
                <a:lnTo>
                  <a:pt x="9125" y="1144"/>
                </a:lnTo>
                <a:lnTo>
                  <a:pt x="9417" y="1168"/>
                </a:lnTo>
                <a:lnTo>
                  <a:pt x="9709" y="1241"/>
                </a:lnTo>
                <a:lnTo>
                  <a:pt x="10001" y="1363"/>
                </a:lnTo>
                <a:lnTo>
                  <a:pt x="10025" y="1533"/>
                </a:lnTo>
                <a:lnTo>
                  <a:pt x="10025" y="1533"/>
                </a:lnTo>
                <a:lnTo>
                  <a:pt x="9782" y="1509"/>
                </a:lnTo>
                <a:lnTo>
                  <a:pt x="9076" y="1484"/>
                </a:lnTo>
                <a:lnTo>
                  <a:pt x="8833" y="1436"/>
                </a:lnTo>
                <a:lnTo>
                  <a:pt x="8711" y="1460"/>
                </a:lnTo>
                <a:lnTo>
                  <a:pt x="8590" y="1509"/>
                </a:lnTo>
                <a:lnTo>
                  <a:pt x="8541" y="1557"/>
                </a:lnTo>
                <a:lnTo>
                  <a:pt x="8541" y="1606"/>
                </a:lnTo>
                <a:lnTo>
                  <a:pt x="8614" y="1703"/>
                </a:lnTo>
                <a:lnTo>
                  <a:pt x="8687" y="1801"/>
                </a:lnTo>
                <a:lnTo>
                  <a:pt x="8809" y="1849"/>
                </a:lnTo>
                <a:lnTo>
                  <a:pt x="8930" y="1898"/>
                </a:lnTo>
                <a:lnTo>
                  <a:pt x="9174" y="1922"/>
                </a:lnTo>
                <a:lnTo>
                  <a:pt x="9417" y="1947"/>
                </a:lnTo>
                <a:lnTo>
                  <a:pt x="9733" y="1995"/>
                </a:lnTo>
                <a:lnTo>
                  <a:pt x="10098" y="2044"/>
                </a:lnTo>
                <a:lnTo>
                  <a:pt x="10147" y="2409"/>
                </a:lnTo>
                <a:lnTo>
                  <a:pt x="9952" y="2360"/>
                </a:lnTo>
                <a:lnTo>
                  <a:pt x="9782" y="2312"/>
                </a:lnTo>
                <a:lnTo>
                  <a:pt x="9417" y="2263"/>
                </a:lnTo>
                <a:lnTo>
                  <a:pt x="9149" y="2214"/>
                </a:lnTo>
                <a:lnTo>
                  <a:pt x="8882" y="2214"/>
                </a:lnTo>
                <a:lnTo>
                  <a:pt x="8833" y="2239"/>
                </a:lnTo>
                <a:lnTo>
                  <a:pt x="8809" y="2263"/>
                </a:lnTo>
                <a:lnTo>
                  <a:pt x="8809" y="2312"/>
                </a:lnTo>
                <a:lnTo>
                  <a:pt x="8809" y="2336"/>
                </a:lnTo>
                <a:lnTo>
                  <a:pt x="8882" y="2458"/>
                </a:lnTo>
                <a:lnTo>
                  <a:pt x="8979" y="2555"/>
                </a:lnTo>
                <a:lnTo>
                  <a:pt x="9101" y="2628"/>
                </a:lnTo>
                <a:lnTo>
                  <a:pt x="9247" y="2652"/>
                </a:lnTo>
                <a:lnTo>
                  <a:pt x="9636" y="2750"/>
                </a:lnTo>
                <a:lnTo>
                  <a:pt x="10025" y="2798"/>
                </a:lnTo>
                <a:lnTo>
                  <a:pt x="10171" y="2798"/>
                </a:lnTo>
                <a:lnTo>
                  <a:pt x="10220" y="2750"/>
                </a:lnTo>
                <a:lnTo>
                  <a:pt x="10244" y="2725"/>
                </a:lnTo>
                <a:lnTo>
                  <a:pt x="10317" y="2871"/>
                </a:lnTo>
                <a:lnTo>
                  <a:pt x="10366" y="2944"/>
                </a:lnTo>
                <a:lnTo>
                  <a:pt x="10439" y="2993"/>
                </a:lnTo>
                <a:lnTo>
                  <a:pt x="10585" y="2993"/>
                </a:lnTo>
                <a:lnTo>
                  <a:pt x="10877" y="3066"/>
                </a:lnTo>
                <a:lnTo>
                  <a:pt x="11145" y="3188"/>
                </a:lnTo>
                <a:lnTo>
                  <a:pt x="11388" y="3334"/>
                </a:lnTo>
                <a:lnTo>
                  <a:pt x="11631" y="3504"/>
                </a:lnTo>
                <a:lnTo>
                  <a:pt x="11704" y="3528"/>
                </a:lnTo>
                <a:lnTo>
                  <a:pt x="11753" y="3553"/>
                </a:lnTo>
                <a:lnTo>
                  <a:pt x="11875" y="3553"/>
                </a:lnTo>
                <a:lnTo>
                  <a:pt x="11972" y="3480"/>
                </a:lnTo>
                <a:lnTo>
                  <a:pt x="12021" y="3382"/>
                </a:lnTo>
                <a:lnTo>
                  <a:pt x="12167" y="3309"/>
                </a:lnTo>
                <a:lnTo>
                  <a:pt x="12288" y="3212"/>
                </a:lnTo>
                <a:lnTo>
                  <a:pt x="12532" y="3017"/>
                </a:lnTo>
                <a:lnTo>
                  <a:pt x="13043" y="2652"/>
                </a:lnTo>
                <a:lnTo>
                  <a:pt x="13335" y="2458"/>
                </a:lnTo>
                <a:lnTo>
                  <a:pt x="13602" y="2336"/>
                </a:lnTo>
                <a:lnTo>
                  <a:pt x="13675" y="2287"/>
                </a:lnTo>
                <a:lnTo>
                  <a:pt x="13724" y="2239"/>
                </a:lnTo>
                <a:lnTo>
                  <a:pt x="13846" y="2312"/>
                </a:lnTo>
                <a:lnTo>
                  <a:pt x="14162" y="2555"/>
                </a:lnTo>
                <a:lnTo>
                  <a:pt x="14454" y="2823"/>
                </a:lnTo>
                <a:lnTo>
                  <a:pt x="14722" y="3090"/>
                </a:lnTo>
                <a:lnTo>
                  <a:pt x="14989" y="3358"/>
                </a:lnTo>
                <a:lnTo>
                  <a:pt x="15087" y="3504"/>
                </a:lnTo>
                <a:lnTo>
                  <a:pt x="15208" y="3626"/>
                </a:lnTo>
                <a:lnTo>
                  <a:pt x="14989" y="3869"/>
                </a:lnTo>
                <a:lnTo>
                  <a:pt x="14892" y="3747"/>
                </a:lnTo>
                <a:lnTo>
                  <a:pt x="14746" y="3626"/>
                </a:lnTo>
                <a:lnTo>
                  <a:pt x="14478" y="3431"/>
                </a:lnTo>
                <a:lnTo>
                  <a:pt x="14381" y="3334"/>
                </a:lnTo>
                <a:lnTo>
                  <a:pt x="14235" y="3261"/>
                </a:lnTo>
                <a:lnTo>
                  <a:pt x="14113" y="3212"/>
                </a:lnTo>
                <a:lnTo>
                  <a:pt x="13919" y="3212"/>
                </a:lnTo>
                <a:lnTo>
                  <a:pt x="13894" y="3261"/>
                </a:lnTo>
                <a:lnTo>
                  <a:pt x="13870" y="3309"/>
                </a:lnTo>
                <a:lnTo>
                  <a:pt x="13894" y="3358"/>
                </a:lnTo>
                <a:lnTo>
                  <a:pt x="13967" y="3455"/>
                </a:lnTo>
                <a:lnTo>
                  <a:pt x="14040" y="3553"/>
                </a:lnTo>
                <a:lnTo>
                  <a:pt x="14259" y="3723"/>
                </a:lnTo>
                <a:lnTo>
                  <a:pt x="14503" y="3966"/>
                </a:lnTo>
                <a:lnTo>
                  <a:pt x="14624" y="4064"/>
                </a:lnTo>
                <a:lnTo>
                  <a:pt x="14770" y="4161"/>
                </a:lnTo>
                <a:lnTo>
                  <a:pt x="14600" y="4429"/>
                </a:lnTo>
                <a:lnTo>
                  <a:pt x="14454" y="4283"/>
                </a:lnTo>
                <a:lnTo>
                  <a:pt x="14332" y="4137"/>
                </a:lnTo>
                <a:lnTo>
                  <a:pt x="14235" y="4015"/>
                </a:lnTo>
                <a:lnTo>
                  <a:pt x="14138" y="3893"/>
                </a:lnTo>
                <a:lnTo>
                  <a:pt x="14016" y="3820"/>
                </a:lnTo>
                <a:lnTo>
                  <a:pt x="13894" y="3747"/>
                </a:lnTo>
                <a:lnTo>
                  <a:pt x="13846" y="3747"/>
                </a:lnTo>
                <a:lnTo>
                  <a:pt x="13821" y="3772"/>
                </a:lnTo>
                <a:lnTo>
                  <a:pt x="13797" y="3820"/>
                </a:lnTo>
                <a:lnTo>
                  <a:pt x="13797" y="3845"/>
                </a:lnTo>
                <a:lnTo>
                  <a:pt x="13821" y="3991"/>
                </a:lnTo>
                <a:lnTo>
                  <a:pt x="13894" y="4137"/>
                </a:lnTo>
                <a:lnTo>
                  <a:pt x="14040" y="4429"/>
                </a:lnTo>
                <a:lnTo>
                  <a:pt x="14186" y="4623"/>
                </a:lnTo>
                <a:lnTo>
                  <a:pt x="14332" y="4794"/>
                </a:lnTo>
                <a:lnTo>
                  <a:pt x="14235" y="4964"/>
                </a:lnTo>
                <a:lnTo>
                  <a:pt x="14089" y="5159"/>
                </a:lnTo>
                <a:lnTo>
                  <a:pt x="13967" y="4964"/>
                </a:lnTo>
                <a:lnTo>
                  <a:pt x="13821" y="4769"/>
                </a:lnTo>
                <a:lnTo>
                  <a:pt x="13675" y="4599"/>
                </a:lnTo>
                <a:lnTo>
                  <a:pt x="13554" y="4380"/>
                </a:lnTo>
                <a:lnTo>
                  <a:pt x="13505" y="4331"/>
                </a:lnTo>
                <a:lnTo>
                  <a:pt x="13432" y="4307"/>
                </a:lnTo>
                <a:lnTo>
                  <a:pt x="13359" y="4307"/>
                </a:lnTo>
                <a:lnTo>
                  <a:pt x="13335" y="4356"/>
                </a:lnTo>
                <a:lnTo>
                  <a:pt x="13310" y="4380"/>
                </a:lnTo>
                <a:lnTo>
                  <a:pt x="13310" y="4526"/>
                </a:lnTo>
                <a:lnTo>
                  <a:pt x="13335" y="4648"/>
                </a:lnTo>
                <a:lnTo>
                  <a:pt x="13383" y="4769"/>
                </a:lnTo>
                <a:lnTo>
                  <a:pt x="13456" y="4891"/>
                </a:lnTo>
                <a:lnTo>
                  <a:pt x="13846" y="5548"/>
                </a:lnTo>
                <a:lnTo>
                  <a:pt x="13919" y="5597"/>
                </a:lnTo>
                <a:lnTo>
                  <a:pt x="13992" y="5621"/>
                </a:lnTo>
                <a:lnTo>
                  <a:pt x="14016" y="5645"/>
                </a:lnTo>
                <a:lnTo>
                  <a:pt x="14065" y="5670"/>
                </a:lnTo>
                <a:lnTo>
                  <a:pt x="14186" y="5986"/>
                </a:lnTo>
                <a:lnTo>
                  <a:pt x="14259" y="6302"/>
                </a:lnTo>
                <a:lnTo>
                  <a:pt x="14284" y="6497"/>
                </a:lnTo>
                <a:lnTo>
                  <a:pt x="14284" y="6692"/>
                </a:lnTo>
                <a:lnTo>
                  <a:pt x="14308" y="6886"/>
                </a:lnTo>
                <a:lnTo>
                  <a:pt x="14332" y="7081"/>
                </a:lnTo>
                <a:lnTo>
                  <a:pt x="14381" y="7154"/>
                </a:lnTo>
                <a:lnTo>
                  <a:pt x="14454" y="7203"/>
                </a:lnTo>
                <a:lnTo>
                  <a:pt x="14527" y="7227"/>
                </a:lnTo>
                <a:lnTo>
                  <a:pt x="14624" y="7227"/>
                </a:lnTo>
                <a:lnTo>
                  <a:pt x="14722" y="7276"/>
                </a:lnTo>
                <a:lnTo>
                  <a:pt x="14843" y="7300"/>
                </a:lnTo>
                <a:lnTo>
                  <a:pt x="15111" y="7348"/>
                </a:lnTo>
                <a:lnTo>
                  <a:pt x="15598" y="7373"/>
                </a:lnTo>
                <a:lnTo>
                  <a:pt x="15962" y="7446"/>
                </a:lnTo>
                <a:lnTo>
                  <a:pt x="16352" y="7519"/>
                </a:lnTo>
                <a:lnTo>
                  <a:pt x="16571" y="7592"/>
                </a:lnTo>
                <a:lnTo>
                  <a:pt x="16692" y="7640"/>
                </a:lnTo>
                <a:lnTo>
                  <a:pt x="16814" y="7640"/>
                </a:lnTo>
                <a:lnTo>
                  <a:pt x="16765" y="7957"/>
                </a:lnTo>
                <a:lnTo>
                  <a:pt x="16765" y="8249"/>
                </a:lnTo>
                <a:lnTo>
                  <a:pt x="16765" y="8857"/>
                </a:lnTo>
                <a:lnTo>
                  <a:pt x="16765" y="9344"/>
                </a:lnTo>
                <a:lnTo>
                  <a:pt x="16765" y="9587"/>
                </a:lnTo>
                <a:lnTo>
                  <a:pt x="16790" y="9855"/>
                </a:lnTo>
                <a:lnTo>
                  <a:pt x="16522" y="9855"/>
                </a:lnTo>
                <a:lnTo>
                  <a:pt x="16571" y="9757"/>
                </a:lnTo>
                <a:lnTo>
                  <a:pt x="16546" y="9636"/>
                </a:lnTo>
                <a:lnTo>
                  <a:pt x="16522" y="9417"/>
                </a:lnTo>
                <a:lnTo>
                  <a:pt x="16473" y="9125"/>
                </a:lnTo>
                <a:lnTo>
                  <a:pt x="16449" y="9003"/>
                </a:lnTo>
                <a:lnTo>
                  <a:pt x="16400" y="8857"/>
                </a:lnTo>
                <a:lnTo>
                  <a:pt x="16376" y="8833"/>
                </a:lnTo>
                <a:lnTo>
                  <a:pt x="16327" y="8808"/>
                </a:lnTo>
                <a:lnTo>
                  <a:pt x="16279" y="8833"/>
                </a:lnTo>
                <a:lnTo>
                  <a:pt x="16254" y="8857"/>
                </a:lnTo>
                <a:lnTo>
                  <a:pt x="16206" y="9003"/>
                </a:lnTo>
                <a:lnTo>
                  <a:pt x="16181" y="9125"/>
                </a:lnTo>
                <a:lnTo>
                  <a:pt x="16133" y="9417"/>
                </a:lnTo>
                <a:lnTo>
                  <a:pt x="16133" y="9660"/>
                </a:lnTo>
                <a:lnTo>
                  <a:pt x="16157" y="9782"/>
                </a:lnTo>
                <a:lnTo>
                  <a:pt x="16206" y="9903"/>
                </a:lnTo>
                <a:lnTo>
                  <a:pt x="15768" y="9928"/>
                </a:lnTo>
                <a:lnTo>
                  <a:pt x="15671" y="9928"/>
                </a:lnTo>
                <a:lnTo>
                  <a:pt x="15719" y="9806"/>
                </a:lnTo>
                <a:lnTo>
                  <a:pt x="15768" y="9538"/>
                </a:lnTo>
                <a:lnTo>
                  <a:pt x="15841" y="9246"/>
                </a:lnTo>
                <a:lnTo>
                  <a:pt x="15865" y="8954"/>
                </a:lnTo>
                <a:lnTo>
                  <a:pt x="15841" y="8906"/>
                </a:lnTo>
                <a:lnTo>
                  <a:pt x="15817" y="8881"/>
                </a:lnTo>
                <a:lnTo>
                  <a:pt x="15744" y="8808"/>
                </a:lnTo>
                <a:lnTo>
                  <a:pt x="15671" y="8808"/>
                </a:lnTo>
                <a:lnTo>
                  <a:pt x="15622" y="8857"/>
                </a:lnTo>
                <a:lnTo>
                  <a:pt x="15573" y="8930"/>
                </a:lnTo>
                <a:lnTo>
                  <a:pt x="15427" y="9441"/>
                </a:lnTo>
                <a:lnTo>
                  <a:pt x="15330" y="9709"/>
                </a:lnTo>
                <a:lnTo>
                  <a:pt x="15330" y="9830"/>
                </a:lnTo>
                <a:lnTo>
                  <a:pt x="15330" y="9903"/>
                </a:lnTo>
                <a:lnTo>
                  <a:pt x="15354" y="9928"/>
                </a:lnTo>
                <a:lnTo>
                  <a:pt x="15135" y="9952"/>
                </a:lnTo>
                <a:lnTo>
                  <a:pt x="14916" y="9976"/>
                </a:lnTo>
                <a:lnTo>
                  <a:pt x="14965" y="9636"/>
                </a:lnTo>
                <a:lnTo>
                  <a:pt x="14989" y="9344"/>
                </a:lnTo>
                <a:lnTo>
                  <a:pt x="14989" y="9173"/>
                </a:lnTo>
                <a:lnTo>
                  <a:pt x="14941" y="9027"/>
                </a:lnTo>
                <a:lnTo>
                  <a:pt x="14916" y="8979"/>
                </a:lnTo>
                <a:lnTo>
                  <a:pt x="14868" y="8954"/>
                </a:lnTo>
                <a:lnTo>
                  <a:pt x="14819" y="8954"/>
                </a:lnTo>
                <a:lnTo>
                  <a:pt x="14770" y="8979"/>
                </a:lnTo>
                <a:lnTo>
                  <a:pt x="14697" y="9100"/>
                </a:lnTo>
                <a:lnTo>
                  <a:pt x="14649" y="9198"/>
                </a:lnTo>
                <a:lnTo>
                  <a:pt x="14600" y="9465"/>
                </a:lnTo>
                <a:lnTo>
                  <a:pt x="14405" y="10171"/>
                </a:lnTo>
                <a:lnTo>
                  <a:pt x="14405" y="10244"/>
                </a:lnTo>
                <a:lnTo>
                  <a:pt x="14430" y="10317"/>
                </a:lnTo>
                <a:lnTo>
                  <a:pt x="14284" y="10585"/>
                </a:lnTo>
                <a:lnTo>
                  <a:pt x="14162" y="10877"/>
                </a:lnTo>
                <a:lnTo>
                  <a:pt x="14065" y="11047"/>
                </a:lnTo>
                <a:lnTo>
                  <a:pt x="13943" y="11193"/>
                </a:lnTo>
                <a:lnTo>
                  <a:pt x="13724" y="11461"/>
                </a:lnTo>
                <a:lnTo>
                  <a:pt x="13675" y="11558"/>
                </a:lnTo>
                <a:lnTo>
                  <a:pt x="13675" y="11631"/>
                </a:lnTo>
                <a:lnTo>
                  <a:pt x="13675" y="11704"/>
                </a:lnTo>
                <a:lnTo>
                  <a:pt x="13724" y="11753"/>
                </a:lnTo>
                <a:lnTo>
                  <a:pt x="13773" y="11801"/>
                </a:lnTo>
                <a:lnTo>
                  <a:pt x="13846" y="11826"/>
                </a:lnTo>
                <a:lnTo>
                  <a:pt x="13919" y="11826"/>
                </a:lnTo>
                <a:lnTo>
                  <a:pt x="13992" y="11777"/>
                </a:lnTo>
                <a:lnTo>
                  <a:pt x="14113" y="11972"/>
                </a:lnTo>
                <a:lnTo>
                  <a:pt x="14259" y="12142"/>
                </a:lnTo>
                <a:lnTo>
                  <a:pt x="14551" y="12507"/>
                </a:lnTo>
                <a:lnTo>
                  <a:pt x="14868" y="12945"/>
                </a:lnTo>
                <a:lnTo>
                  <a:pt x="15135" y="13407"/>
                </a:lnTo>
                <a:lnTo>
                  <a:pt x="14941" y="13651"/>
                </a:lnTo>
                <a:lnTo>
                  <a:pt x="14722" y="13894"/>
                </a:lnTo>
                <a:lnTo>
                  <a:pt x="14284" y="14332"/>
                </a:lnTo>
                <a:lnTo>
                  <a:pt x="13943" y="14673"/>
                </a:lnTo>
                <a:lnTo>
                  <a:pt x="13773" y="14843"/>
                </a:lnTo>
                <a:lnTo>
                  <a:pt x="13627" y="15038"/>
                </a:lnTo>
                <a:lnTo>
                  <a:pt x="13383" y="14867"/>
                </a:lnTo>
                <a:lnTo>
                  <a:pt x="13578" y="14794"/>
                </a:lnTo>
                <a:lnTo>
                  <a:pt x="13748" y="14673"/>
                </a:lnTo>
                <a:lnTo>
                  <a:pt x="14040" y="14478"/>
                </a:lnTo>
                <a:lnTo>
                  <a:pt x="14113" y="14429"/>
                </a:lnTo>
                <a:lnTo>
                  <a:pt x="14138" y="14356"/>
                </a:lnTo>
                <a:lnTo>
                  <a:pt x="14138" y="14283"/>
                </a:lnTo>
                <a:lnTo>
                  <a:pt x="14113" y="14235"/>
                </a:lnTo>
                <a:lnTo>
                  <a:pt x="14065" y="14186"/>
                </a:lnTo>
                <a:lnTo>
                  <a:pt x="14016" y="14162"/>
                </a:lnTo>
                <a:lnTo>
                  <a:pt x="13943" y="14137"/>
                </a:lnTo>
                <a:lnTo>
                  <a:pt x="13870" y="14162"/>
                </a:lnTo>
                <a:lnTo>
                  <a:pt x="13602" y="14308"/>
                </a:lnTo>
                <a:lnTo>
                  <a:pt x="13335" y="14478"/>
                </a:lnTo>
                <a:lnTo>
                  <a:pt x="13043" y="14624"/>
                </a:lnTo>
                <a:lnTo>
                  <a:pt x="12897" y="14527"/>
                </a:lnTo>
                <a:lnTo>
                  <a:pt x="12945" y="14502"/>
                </a:lnTo>
                <a:lnTo>
                  <a:pt x="13213" y="14332"/>
                </a:lnTo>
                <a:lnTo>
                  <a:pt x="13310" y="14210"/>
                </a:lnTo>
                <a:lnTo>
                  <a:pt x="13383" y="14113"/>
                </a:lnTo>
                <a:lnTo>
                  <a:pt x="13408" y="14040"/>
                </a:lnTo>
                <a:lnTo>
                  <a:pt x="13408" y="13967"/>
                </a:lnTo>
                <a:lnTo>
                  <a:pt x="13383" y="13918"/>
                </a:lnTo>
                <a:lnTo>
                  <a:pt x="13359" y="13845"/>
                </a:lnTo>
                <a:lnTo>
                  <a:pt x="13310" y="13821"/>
                </a:lnTo>
                <a:lnTo>
                  <a:pt x="13237" y="13797"/>
                </a:lnTo>
                <a:lnTo>
                  <a:pt x="13189" y="13797"/>
                </a:lnTo>
                <a:lnTo>
                  <a:pt x="13116" y="13821"/>
                </a:lnTo>
                <a:lnTo>
                  <a:pt x="13018" y="13894"/>
                </a:lnTo>
                <a:lnTo>
                  <a:pt x="12921" y="13991"/>
                </a:lnTo>
                <a:lnTo>
                  <a:pt x="12799" y="14089"/>
                </a:lnTo>
                <a:lnTo>
                  <a:pt x="12702" y="14162"/>
                </a:lnTo>
                <a:lnTo>
                  <a:pt x="12556" y="14283"/>
                </a:lnTo>
                <a:lnTo>
                  <a:pt x="12264" y="14040"/>
                </a:lnTo>
                <a:lnTo>
                  <a:pt x="12532" y="13870"/>
                </a:lnTo>
                <a:lnTo>
                  <a:pt x="12653" y="13797"/>
                </a:lnTo>
                <a:lnTo>
                  <a:pt x="12799" y="13699"/>
                </a:lnTo>
                <a:lnTo>
                  <a:pt x="12848" y="13651"/>
                </a:lnTo>
                <a:lnTo>
                  <a:pt x="12897" y="13578"/>
                </a:lnTo>
                <a:lnTo>
                  <a:pt x="12921" y="13505"/>
                </a:lnTo>
                <a:lnTo>
                  <a:pt x="12897" y="13432"/>
                </a:lnTo>
                <a:lnTo>
                  <a:pt x="12872" y="13359"/>
                </a:lnTo>
                <a:lnTo>
                  <a:pt x="12824" y="13334"/>
                </a:lnTo>
                <a:lnTo>
                  <a:pt x="12702" y="13334"/>
                </a:lnTo>
                <a:lnTo>
                  <a:pt x="12556" y="13407"/>
                </a:lnTo>
                <a:lnTo>
                  <a:pt x="12459" y="13480"/>
                </a:lnTo>
                <a:lnTo>
                  <a:pt x="12167" y="13651"/>
                </a:lnTo>
                <a:lnTo>
                  <a:pt x="11899" y="13821"/>
                </a:lnTo>
                <a:lnTo>
                  <a:pt x="11777" y="13797"/>
                </a:lnTo>
                <a:lnTo>
                  <a:pt x="11680" y="13772"/>
                </a:lnTo>
                <a:lnTo>
                  <a:pt x="11607" y="13797"/>
                </a:lnTo>
                <a:lnTo>
                  <a:pt x="11558" y="13845"/>
                </a:lnTo>
                <a:lnTo>
                  <a:pt x="11510" y="13821"/>
                </a:lnTo>
                <a:lnTo>
                  <a:pt x="11437" y="13845"/>
                </a:lnTo>
                <a:lnTo>
                  <a:pt x="11388" y="13845"/>
                </a:lnTo>
                <a:lnTo>
                  <a:pt x="11266" y="13918"/>
                </a:lnTo>
                <a:lnTo>
                  <a:pt x="11120" y="14016"/>
                </a:lnTo>
                <a:lnTo>
                  <a:pt x="10974" y="14064"/>
                </a:lnTo>
                <a:lnTo>
                  <a:pt x="10682" y="14137"/>
                </a:lnTo>
                <a:lnTo>
                  <a:pt x="10536" y="14186"/>
                </a:lnTo>
                <a:lnTo>
                  <a:pt x="10415" y="14283"/>
                </a:lnTo>
                <a:lnTo>
                  <a:pt x="10269" y="14283"/>
                </a:lnTo>
                <a:lnTo>
                  <a:pt x="10220" y="14332"/>
                </a:lnTo>
                <a:lnTo>
                  <a:pt x="10171" y="14405"/>
                </a:lnTo>
                <a:lnTo>
                  <a:pt x="10171" y="14429"/>
                </a:lnTo>
                <a:lnTo>
                  <a:pt x="10123" y="14429"/>
                </a:lnTo>
                <a:lnTo>
                  <a:pt x="10001" y="14478"/>
                </a:lnTo>
                <a:lnTo>
                  <a:pt x="9879" y="14527"/>
                </a:lnTo>
                <a:lnTo>
                  <a:pt x="9636" y="14648"/>
                </a:lnTo>
                <a:lnTo>
                  <a:pt x="9514" y="14697"/>
                </a:lnTo>
                <a:lnTo>
                  <a:pt x="9393" y="14721"/>
                </a:lnTo>
                <a:lnTo>
                  <a:pt x="9271" y="14746"/>
                </a:lnTo>
                <a:lnTo>
                  <a:pt x="9149" y="14794"/>
                </a:lnTo>
                <a:lnTo>
                  <a:pt x="9101" y="14867"/>
                </a:lnTo>
                <a:lnTo>
                  <a:pt x="9101" y="14892"/>
                </a:lnTo>
                <a:lnTo>
                  <a:pt x="9125" y="14940"/>
                </a:lnTo>
                <a:lnTo>
                  <a:pt x="9198" y="15013"/>
                </a:lnTo>
                <a:lnTo>
                  <a:pt x="9295" y="15062"/>
                </a:lnTo>
                <a:lnTo>
                  <a:pt x="9417" y="15086"/>
                </a:lnTo>
                <a:lnTo>
                  <a:pt x="9539" y="15062"/>
                </a:lnTo>
                <a:lnTo>
                  <a:pt x="9685" y="15038"/>
                </a:lnTo>
                <a:lnTo>
                  <a:pt x="9831" y="14989"/>
                </a:lnTo>
                <a:lnTo>
                  <a:pt x="10098" y="14843"/>
                </a:lnTo>
                <a:lnTo>
                  <a:pt x="10074" y="14989"/>
                </a:lnTo>
                <a:lnTo>
                  <a:pt x="9879" y="15086"/>
                </a:lnTo>
                <a:lnTo>
                  <a:pt x="9660" y="15208"/>
                </a:lnTo>
                <a:lnTo>
                  <a:pt x="9417" y="15281"/>
                </a:lnTo>
                <a:lnTo>
                  <a:pt x="9295" y="15330"/>
                </a:lnTo>
                <a:lnTo>
                  <a:pt x="9198" y="15403"/>
                </a:lnTo>
                <a:lnTo>
                  <a:pt x="9174" y="15476"/>
                </a:lnTo>
                <a:lnTo>
                  <a:pt x="9198" y="15500"/>
                </a:lnTo>
                <a:lnTo>
                  <a:pt x="9198" y="15548"/>
                </a:lnTo>
                <a:lnTo>
                  <a:pt x="9271" y="15597"/>
                </a:lnTo>
                <a:lnTo>
                  <a:pt x="9344" y="15621"/>
                </a:lnTo>
                <a:lnTo>
                  <a:pt x="9417" y="15646"/>
                </a:lnTo>
                <a:lnTo>
                  <a:pt x="9514" y="15621"/>
                </a:lnTo>
                <a:lnTo>
                  <a:pt x="9685" y="15597"/>
                </a:lnTo>
                <a:lnTo>
                  <a:pt x="9831" y="15548"/>
                </a:lnTo>
                <a:lnTo>
                  <a:pt x="10001" y="15476"/>
                </a:lnTo>
                <a:lnTo>
                  <a:pt x="9977" y="15767"/>
                </a:lnTo>
                <a:lnTo>
                  <a:pt x="9952" y="15792"/>
                </a:lnTo>
                <a:lnTo>
                  <a:pt x="9904" y="15816"/>
                </a:lnTo>
                <a:lnTo>
                  <a:pt x="9636" y="15913"/>
                </a:lnTo>
                <a:lnTo>
                  <a:pt x="9368" y="15986"/>
                </a:lnTo>
                <a:lnTo>
                  <a:pt x="9198" y="16011"/>
                </a:lnTo>
                <a:lnTo>
                  <a:pt x="9125" y="16059"/>
                </a:lnTo>
                <a:lnTo>
                  <a:pt x="9101" y="16084"/>
                </a:lnTo>
                <a:lnTo>
                  <a:pt x="9076" y="16108"/>
                </a:lnTo>
                <a:lnTo>
                  <a:pt x="9076" y="16181"/>
                </a:lnTo>
                <a:lnTo>
                  <a:pt x="9101" y="16205"/>
                </a:lnTo>
                <a:lnTo>
                  <a:pt x="9198" y="16254"/>
                </a:lnTo>
                <a:lnTo>
                  <a:pt x="9295" y="16303"/>
                </a:lnTo>
                <a:lnTo>
                  <a:pt x="9636" y="16303"/>
                </a:lnTo>
                <a:lnTo>
                  <a:pt x="9855" y="16230"/>
                </a:lnTo>
                <a:lnTo>
                  <a:pt x="9831" y="16424"/>
                </a:lnTo>
                <a:lnTo>
                  <a:pt x="9831" y="16643"/>
                </a:lnTo>
                <a:lnTo>
                  <a:pt x="9271" y="16668"/>
                </a:lnTo>
                <a:lnTo>
                  <a:pt x="8711" y="16692"/>
                </a:lnTo>
                <a:lnTo>
                  <a:pt x="7981" y="16692"/>
                </a:lnTo>
                <a:lnTo>
                  <a:pt x="7738" y="16716"/>
                </a:lnTo>
                <a:lnTo>
                  <a:pt x="7763" y="16595"/>
                </a:lnTo>
                <a:lnTo>
                  <a:pt x="7763" y="16449"/>
                </a:lnTo>
                <a:lnTo>
                  <a:pt x="7738" y="16181"/>
                </a:lnTo>
                <a:lnTo>
                  <a:pt x="7641" y="15694"/>
                </a:lnTo>
                <a:lnTo>
                  <a:pt x="7592" y="15330"/>
                </a:lnTo>
                <a:lnTo>
                  <a:pt x="7519" y="14892"/>
                </a:lnTo>
                <a:lnTo>
                  <a:pt x="7471" y="14673"/>
                </a:lnTo>
                <a:lnTo>
                  <a:pt x="7373" y="14502"/>
                </a:lnTo>
                <a:lnTo>
                  <a:pt x="7276" y="14356"/>
                </a:lnTo>
                <a:lnTo>
                  <a:pt x="7203" y="14308"/>
                </a:lnTo>
                <a:lnTo>
                  <a:pt x="7130" y="14259"/>
                </a:lnTo>
                <a:lnTo>
                  <a:pt x="7033" y="14259"/>
                </a:lnTo>
                <a:lnTo>
                  <a:pt x="6960" y="14283"/>
                </a:lnTo>
                <a:lnTo>
                  <a:pt x="6716" y="14210"/>
                </a:lnTo>
                <a:lnTo>
                  <a:pt x="6497" y="14137"/>
                </a:lnTo>
                <a:lnTo>
                  <a:pt x="6327" y="14064"/>
                </a:lnTo>
                <a:lnTo>
                  <a:pt x="6157" y="13991"/>
                </a:lnTo>
                <a:lnTo>
                  <a:pt x="5986" y="13918"/>
                </a:lnTo>
                <a:lnTo>
                  <a:pt x="5816" y="13845"/>
                </a:lnTo>
                <a:lnTo>
                  <a:pt x="5743" y="13772"/>
                </a:lnTo>
                <a:lnTo>
                  <a:pt x="5646" y="13724"/>
                </a:lnTo>
                <a:lnTo>
                  <a:pt x="5597" y="13699"/>
                </a:lnTo>
                <a:lnTo>
                  <a:pt x="5548" y="13724"/>
                </a:lnTo>
                <a:lnTo>
                  <a:pt x="5500" y="13748"/>
                </a:lnTo>
                <a:lnTo>
                  <a:pt x="5427" y="13772"/>
                </a:lnTo>
                <a:lnTo>
                  <a:pt x="5062" y="13602"/>
                </a:lnTo>
                <a:lnTo>
                  <a:pt x="4843" y="13505"/>
                </a:lnTo>
                <a:lnTo>
                  <a:pt x="4721" y="13480"/>
                </a:lnTo>
                <a:lnTo>
                  <a:pt x="4648" y="13480"/>
                </a:lnTo>
                <a:lnTo>
                  <a:pt x="4599" y="13505"/>
                </a:lnTo>
                <a:lnTo>
                  <a:pt x="4551" y="13529"/>
                </a:lnTo>
                <a:lnTo>
                  <a:pt x="4526" y="13602"/>
                </a:lnTo>
                <a:lnTo>
                  <a:pt x="4551" y="13651"/>
                </a:lnTo>
                <a:lnTo>
                  <a:pt x="4575" y="13724"/>
                </a:lnTo>
                <a:lnTo>
                  <a:pt x="4672" y="13821"/>
                </a:lnTo>
                <a:lnTo>
                  <a:pt x="4916" y="13967"/>
                </a:lnTo>
                <a:lnTo>
                  <a:pt x="5135" y="14113"/>
                </a:lnTo>
                <a:lnTo>
                  <a:pt x="4989" y="14283"/>
                </a:lnTo>
                <a:lnTo>
                  <a:pt x="4940" y="14210"/>
                </a:lnTo>
                <a:lnTo>
                  <a:pt x="4891" y="14137"/>
                </a:lnTo>
                <a:lnTo>
                  <a:pt x="4843" y="14113"/>
                </a:lnTo>
                <a:lnTo>
                  <a:pt x="4794" y="14113"/>
                </a:lnTo>
                <a:lnTo>
                  <a:pt x="4672" y="14089"/>
                </a:lnTo>
                <a:lnTo>
                  <a:pt x="4526" y="14064"/>
                </a:lnTo>
                <a:lnTo>
                  <a:pt x="4380" y="13991"/>
                </a:lnTo>
                <a:lnTo>
                  <a:pt x="4259" y="13918"/>
                </a:lnTo>
                <a:lnTo>
                  <a:pt x="4137" y="13821"/>
                </a:lnTo>
                <a:lnTo>
                  <a:pt x="4015" y="13748"/>
                </a:lnTo>
                <a:lnTo>
                  <a:pt x="3894" y="13699"/>
                </a:lnTo>
                <a:lnTo>
                  <a:pt x="3821" y="13699"/>
                </a:lnTo>
                <a:lnTo>
                  <a:pt x="3796" y="13724"/>
                </a:lnTo>
                <a:lnTo>
                  <a:pt x="3772" y="13772"/>
                </a:lnTo>
                <a:lnTo>
                  <a:pt x="3772" y="13870"/>
                </a:lnTo>
                <a:lnTo>
                  <a:pt x="3796" y="13943"/>
                </a:lnTo>
                <a:lnTo>
                  <a:pt x="3845" y="14040"/>
                </a:lnTo>
                <a:lnTo>
                  <a:pt x="3894" y="14113"/>
                </a:lnTo>
                <a:lnTo>
                  <a:pt x="4015" y="14235"/>
                </a:lnTo>
                <a:lnTo>
                  <a:pt x="4186" y="14332"/>
                </a:lnTo>
                <a:lnTo>
                  <a:pt x="4307" y="14405"/>
                </a:lnTo>
                <a:lnTo>
                  <a:pt x="4453" y="14478"/>
                </a:lnTo>
                <a:lnTo>
                  <a:pt x="4599" y="14502"/>
                </a:lnTo>
                <a:lnTo>
                  <a:pt x="4745" y="14502"/>
                </a:lnTo>
                <a:lnTo>
                  <a:pt x="4380" y="14819"/>
                </a:lnTo>
                <a:lnTo>
                  <a:pt x="4356" y="14746"/>
                </a:lnTo>
                <a:lnTo>
                  <a:pt x="4307" y="14697"/>
                </a:lnTo>
                <a:lnTo>
                  <a:pt x="4259" y="14673"/>
                </a:lnTo>
                <a:lnTo>
                  <a:pt x="4186" y="14648"/>
                </a:lnTo>
                <a:lnTo>
                  <a:pt x="4088" y="14648"/>
                </a:lnTo>
                <a:lnTo>
                  <a:pt x="3991" y="14600"/>
                </a:lnTo>
                <a:lnTo>
                  <a:pt x="3845" y="14502"/>
                </a:lnTo>
                <a:lnTo>
                  <a:pt x="3675" y="14356"/>
                </a:lnTo>
                <a:lnTo>
                  <a:pt x="3626" y="14332"/>
                </a:lnTo>
                <a:lnTo>
                  <a:pt x="3577" y="14308"/>
                </a:lnTo>
                <a:lnTo>
                  <a:pt x="3529" y="14283"/>
                </a:lnTo>
                <a:lnTo>
                  <a:pt x="3480" y="14259"/>
                </a:lnTo>
                <a:lnTo>
                  <a:pt x="3431" y="14259"/>
                </a:lnTo>
                <a:lnTo>
                  <a:pt x="3407" y="14283"/>
                </a:lnTo>
                <a:lnTo>
                  <a:pt x="3383" y="14405"/>
                </a:lnTo>
                <a:lnTo>
                  <a:pt x="3358" y="14478"/>
                </a:lnTo>
                <a:lnTo>
                  <a:pt x="3383" y="14551"/>
                </a:lnTo>
                <a:lnTo>
                  <a:pt x="3407" y="14624"/>
                </a:lnTo>
                <a:lnTo>
                  <a:pt x="3456" y="14697"/>
                </a:lnTo>
                <a:lnTo>
                  <a:pt x="3577" y="14819"/>
                </a:lnTo>
                <a:lnTo>
                  <a:pt x="3675" y="14916"/>
                </a:lnTo>
                <a:lnTo>
                  <a:pt x="3772" y="14989"/>
                </a:lnTo>
                <a:lnTo>
                  <a:pt x="3894" y="15038"/>
                </a:lnTo>
                <a:lnTo>
                  <a:pt x="4015" y="15086"/>
                </a:lnTo>
                <a:lnTo>
                  <a:pt x="3796" y="15208"/>
                </a:lnTo>
                <a:lnTo>
                  <a:pt x="3748" y="15159"/>
                </a:lnTo>
                <a:lnTo>
                  <a:pt x="3529" y="14989"/>
                </a:lnTo>
                <a:lnTo>
                  <a:pt x="3310" y="14819"/>
                </a:lnTo>
                <a:lnTo>
                  <a:pt x="2920" y="14429"/>
                </a:lnTo>
                <a:lnTo>
                  <a:pt x="2555" y="14064"/>
                </a:lnTo>
                <a:lnTo>
                  <a:pt x="2385" y="13845"/>
                </a:lnTo>
                <a:lnTo>
                  <a:pt x="2239" y="13626"/>
                </a:lnTo>
                <a:lnTo>
                  <a:pt x="2409" y="13456"/>
                </a:lnTo>
                <a:lnTo>
                  <a:pt x="2555" y="13237"/>
                </a:lnTo>
                <a:lnTo>
                  <a:pt x="2799" y="12848"/>
                </a:lnTo>
                <a:lnTo>
                  <a:pt x="3212" y="12312"/>
                </a:lnTo>
                <a:lnTo>
                  <a:pt x="3626" y="11801"/>
                </a:lnTo>
                <a:lnTo>
                  <a:pt x="3626" y="11777"/>
                </a:lnTo>
                <a:lnTo>
                  <a:pt x="3723" y="11704"/>
                </a:lnTo>
                <a:lnTo>
                  <a:pt x="3748" y="11607"/>
                </a:lnTo>
                <a:lnTo>
                  <a:pt x="3772" y="11558"/>
                </a:lnTo>
                <a:lnTo>
                  <a:pt x="3748" y="11485"/>
                </a:lnTo>
                <a:lnTo>
                  <a:pt x="3723" y="11436"/>
                </a:lnTo>
                <a:lnTo>
                  <a:pt x="3675" y="11388"/>
                </a:lnTo>
                <a:lnTo>
                  <a:pt x="3529" y="11266"/>
                </a:lnTo>
                <a:lnTo>
                  <a:pt x="3407" y="11096"/>
                </a:lnTo>
                <a:lnTo>
                  <a:pt x="3164" y="10779"/>
                </a:lnTo>
                <a:lnTo>
                  <a:pt x="3018" y="10536"/>
                </a:lnTo>
                <a:lnTo>
                  <a:pt x="3018" y="10463"/>
                </a:lnTo>
                <a:lnTo>
                  <a:pt x="2993" y="10366"/>
                </a:lnTo>
                <a:lnTo>
                  <a:pt x="2945" y="10293"/>
                </a:lnTo>
                <a:lnTo>
                  <a:pt x="2872" y="10244"/>
                </a:lnTo>
                <a:lnTo>
                  <a:pt x="2774" y="10220"/>
                </a:lnTo>
                <a:lnTo>
                  <a:pt x="1704" y="10122"/>
                </a:lnTo>
                <a:lnTo>
                  <a:pt x="1144" y="10074"/>
                </a:lnTo>
                <a:lnTo>
                  <a:pt x="876" y="10025"/>
                </a:lnTo>
                <a:lnTo>
                  <a:pt x="633" y="9952"/>
                </a:lnTo>
                <a:lnTo>
                  <a:pt x="633" y="9830"/>
                </a:lnTo>
                <a:lnTo>
                  <a:pt x="609" y="9709"/>
                </a:lnTo>
                <a:lnTo>
                  <a:pt x="584" y="9587"/>
                </a:lnTo>
                <a:lnTo>
                  <a:pt x="560" y="9441"/>
                </a:lnTo>
                <a:lnTo>
                  <a:pt x="536" y="9052"/>
                </a:lnTo>
                <a:lnTo>
                  <a:pt x="560" y="8638"/>
                </a:lnTo>
                <a:lnTo>
                  <a:pt x="584" y="8395"/>
                </a:lnTo>
                <a:lnTo>
                  <a:pt x="609" y="8127"/>
                </a:lnTo>
                <a:lnTo>
                  <a:pt x="633" y="7835"/>
                </a:lnTo>
                <a:lnTo>
                  <a:pt x="633" y="7689"/>
                </a:lnTo>
                <a:lnTo>
                  <a:pt x="609" y="7567"/>
                </a:lnTo>
                <a:lnTo>
                  <a:pt x="803" y="7519"/>
                </a:lnTo>
                <a:lnTo>
                  <a:pt x="1217" y="7421"/>
                </a:lnTo>
                <a:lnTo>
                  <a:pt x="1095" y="7592"/>
                </a:lnTo>
                <a:lnTo>
                  <a:pt x="998" y="7762"/>
                </a:lnTo>
                <a:lnTo>
                  <a:pt x="876" y="8103"/>
                </a:lnTo>
                <a:lnTo>
                  <a:pt x="876" y="8151"/>
                </a:lnTo>
                <a:lnTo>
                  <a:pt x="876" y="8224"/>
                </a:lnTo>
                <a:lnTo>
                  <a:pt x="901" y="8273"/>
                </a:lnTo>
                <a:lnTo>
                  <a:pt x="925" y="8297"/>
                </a:lnTo>
                <a:lnTo>
                  <a:pt x="1022" y="8370"/>
                </a:lnTo>
                <a:lnTo>
                  <a:pt x="1144" y="8370"/>
                </a:lnTo>
                <a:lnTo>
                  <a:pt x="1193" y="8346"/>
                </a:lnTo>
                <a:lnTo>
                  <a:pt x="1217" y="8297"/>
                </a:lnTo>
                <a:lnTo>
                  <a:pt x="1290" y="8224"/>
                </a:lnTo>
                <a:lnTo>
                  <a:pt x="1363" y="7981"/>
                </a:lnTo>
                <a:lnTo>
                  <a:pt x="1460" y="7738"/>
                </a:lnTo>
                <a:lnTo>
                  <a:pt x="1558" y="7543"/>
                </a:lnTo>
                <a:lnTo>
                  <a:pt x="1655" y="7348"/>
                </a:lnTo>
                <a:lnTo>
                  <a:pt x="1850" y="7348"/>
                </a:lnTo>
                <a:lnTo>
                  <a:pt x="1752" y="7519"/>
                </a:lnTo>
                <a:lnTo>
                  <a:pt x="1655" y="7689"/>
                </a:lnTo>
                <a:lnTo>
                  <a:pt x="1606" y="7884"/>
                </a:lnTo>
                <a:lnTo>
                  <a:pt x="1558" y="8054"/>
                </a:lnTo>
                <a:lnTo>
                  <a:pt x="1558" y="8127"/>
                </a:lnTo>
                <a:lnTo>
                  <a:pt x="1558" y="8176"/>
                </a:lnTo>
                <a:lnTo>
                  <a:pt x="1606" y="8224"/>
                </a:lnTo>
                <a:lnTo>
                  <a:pt x="1655" y="8273"/>
                </a:lnTo>
                <a:lnTo>
                  <a:pt x="1728" y="8322"/>
                </a:lnTo>
                <a:lnTo>
                  <a:pt x="1801" y="8297"/>
                </a:lnTo>
                <a:lnTo>
                  <a:pt x="1898" y="8249"/>
                </a:lnTo>
                <a:lnTo>
                  <a:pt x="1923" y="8200"/>
                </a:lnTo>
                <a:lnTo>
                  <a:pt x="1947" y="8151"/>
                </a:lnTo>
                <a:lnTo>
                  <a:pt x="1996" y="7908"/>
                </a:lnTo>
                <a:lnTo>
                  <a:pt x="2093" y="7689"/>
                </a:lnTo>
                <a:lnTo>
                  <a:pt x="2166" y="7519"/>
                </a:lnTo>
                <a:lnTo>
                  <a:pt x="2239" y="7324"/>
                </a:lnTo>
                <a:lnTo>
                  <a:pt x="2409" y="7324"/>
                </a:lnTo>
                <a:lnTo>
                  <a:pt x="2361" y="7494"/>
                </a:lnTo>
                <a:lnTo>
                  <a:pt x="2239" y="7762"/>
                </a:lnTo>
                <a:lnTo>
                  <a:pt x="2215" y="7908"/>
                </a:lnTo>
                <a:lnTo>
                  <a:pt x="2190" y="8054"/>
                </a:lnTo>
                <a:lnTo>
                  <a:pt x="2215" y="8127"/>
                </a:lnTo>
                <a:lnTo>
                  <a:pt x="2239" y="8176"/>
                </a:lnTo>
                <a:lnTo>
                  <a:pt x="2288" y="8200"/>
                </a:lnTo>
                <a:lnTo>
                  <a:pt x="2336" y="8224"/>
                </a:lnTo>
                <a:lnTo>
                  <a:pt x="2385" y="8249"/>
                </a:lnTo>
                <a:lnTo>
                  <a:pt x="2434" y="8224"/>
                </a:lnTo>
                <a:lnTo>
                  <a:pt x="2482" y="8200"/>
                </a:lnTo>
                <a:lnTo>
                  <a:pt x="2507" y="8151"/>
                </a:lnTo>
                <a:lnTo>
                  <a:pt x="2555" y="8030"/>
                </a:lnTo>
                <a:lnTo>
                  <a:pt x="2580" y="7908"/>
                </a:lnTo>
                <a:lnTo>
                  <a:pt x="2628" y="7665"/>
                </a:lnTo>
                <a:lnTo>
                  <a:pt x="2677" y="7494"/>
                </a:lnTo>
                <a:lnTo>
                  <a:pt x="2701" y="7300"/>
                </a:lnTo>
                <a:lnTo>
                  <a:pt x="2847" y="7276"/>
                </a:lnTo>
                <a:lnTo>
                  <a:pt x="2920" y="7251"/>
                </a:lnTo>
                <a:lnTo>
                  <a:pt x="2969" y="7203"/>
                </a:lnTo>
                <a:lnTo>
                  <a:pt x="2993" y="7154"/>
                </a:lnTo>
                <a:lnTo>
                  <a:pt x="2993" y="7081"/>
                </a:lnTo>
                <a:lnTo>
                  <a:pt x="3042" y="7008"/>
                </a:lnTo>
                <a:lnTo>
                  <a:pt x="3066" y="6935"/>
                </a:lnTo>
                <a:lnTo>
                  <a:pt x="3066" y="6765"/>
                </a:lnTo>
                <a:lnTo>
                  <a:pt x="3115" y="6594"/>
                </a:lnTo>
                <a:lnTo>
                  <a:pt x="3212" y="6278"/>
                </a:lnTo>
                <a:lnTo>
                  <a:pt x="3456" y="5670"/>
                </a:lnTo>
                <a:lnTo>
                  <a:pt x="3553" y="5597"/>
                </a:lnTo>
                <a:lnTo>
                  <a:pt x="3602" y="5475"/>
                </a:lnTo>
                <a:lnTo>
                  <a:pt x="3602" y="5426"/>
                </a:lnTo>
                <a:lnTo>
                  <a:pt x="3602" y="5353"/>
                </a:lnTo>
                <a:lnTo>
                  <a:pt x="3577" y="5305"/>
                </a:lnTo>
                <a:lnTo>
                  <a:pt x="3529" y="5232"/>
                </a:lnTo>
                <a:lnTo>
                  <a:pt x="3139" y="4842"/>
                </a:lnTo>
                <a:lnTo>
                  <a:pt x="2799" y="4429"/>
                </a:lnTo>
                <a:lnTo>
                  <a:pt x="2434" y="4015"/>
                </a:lnTo>
                <a:lnTo>
                  <a:pt x="2069" y="3626"/>
                </a:lnTo>
                <a:lnTo>
                  <a:pt x="2263" y="3480"/>
                </a:lnTo>
                <a:lnTo>
                  <a:pt x="2458" y="3285"/>
                </a:lnTo>
                <a:lnTo>
                  <a:pt x="2799" y="2871"/>
                </a:lnTo>
                <a:lnTo>
                  <a:pt x="2993" y="2677"/>
                </a:lnTo>
                <a:lnTo>
                  <a:pt x="3164" y="2482"/>
                </a:lnTo>
                <a:lnTo>
                  <a:pt x="3383" y="2336"/>
                </a:lnTo>
                <a:lnTo>
                  <a:pt x="3504" y="2287"/>
                </a:lnTo>
                <a:lnTo>
                  <a:pt x="3626" y="2239"/>
                </a:lnTo>
                <a:lnTo>
                  <a:pt x="3723" y="2190"/>
                </a:lnTo>
                <a:lnTo>
                  <a:pt x="3577" y="2287"/>
                </a:lnTo>
                <a:lnTo>
                  <a:pt x="3431" y="2409"/>
                </a:lnTo>
                <a:lnTo>
                  <a:pt x="3261" y="2579"/>
                </a:lnTo>
                <a:lnTo>
                  <a:pt x="3188" y="2677"/>
                </a:lnTo>
                <a:lnTo>
                  <a:pt x="3139" y="2750"/>
                </a:lnTo>
                <a:lnTo>
                  <a:pt x="3091" y="2847"/>
                </a:lnTo>
                <a:lnTo>
                  <a:pt x="3091" y="2944"/>
                </a:lnTo>
                <a:lnTo>
                  <a:pt x="3115" y="3017"/>
                </a:lnTo>
                <a:lnTo>
                  <a:pt x="3164" y="3066"/>
                </a:lnTo>
                <a:lnTo>
                  <a:pt x="3212" y="3115"/>
                </a:lnTo>
                <a:lnTo>
                  <a:pt x="3310" y="3090"/>
                </a:lnTo>
                <a:lnTo>
                  <a:pt x="3383" y="3066"/>
                </a:lnTo>
                <a:lnTo>
                  <a:pt x="3431" y="3017"/>
                </a:lnTo>
                <a:lnTo>
                  <a:pt x="3553" y="2871"/>
                </a:lnTo>
                <a:lnTo>
                  <a:pt x="3675" y="2701"/>
                </a:lnTo>
                <a:lnTo>
                  <a:pt x="3845" y="2555"/>
                </a:lnTo>
                <a:lnTo>
                  <a:pt x="4064" y="2433"/>
                </a:lnTo>
                <a:lnTo>
                  <a:pt x="4161" y="2482"/>
                </a:lnTo>
                <a:lnTo>
                  <a:pt x="4015" y="2579"/>
                </a:lnTo>
                <a:lnTo>
                  <a:pt x="3894" y="2677"/>
                </a:lnTo>
                <a:lnTo>
                  <a:pt x="3772" y="2798"/>
                </a:lnTo>
                <a:lnTo>
                  <a:pt x="3650" y="2944"/>
                </a:lnTo>
                <a:lnTo>
                  <a:pt x="3602" y="3017"/>
                </a:lnTo>
                <a:lnTo>
                  <a:pt x="3577" y="3115"/>
                </a:lnTo>
                <a:lnTo>
                  <a:pt x="3553" y="3188"/>
                </a:lnTo>
                <a:lnTo>
                  <a:pt x="3553" y="3285"/>
                </a:lnTo>
                <a:lnTo>
                  <a:pt x="3577" y="3334"/>
                </a:lnTo>
                <a:lnTo>
                  <a:pt x="3602" y="3358"/>
                </a:lnTo>
                <a:lnTo>
                  <a:pt x="3675" y="3407"/>
                </a:lnTo>
                <a:lnTo>
                  <a:pt x="3772" y="3407"/>
                </a:lnTo>
                <a:lnTo>
                  <a:pt x="3869" y="3358"/>
                </a:lnTo>
                <a:lnTo>
                  <a:pt x="3942" y="3261"/>
                </a:lnTo>
                <a:lnTo>
                  <a:pt x="3991" y="3139"/>
                </a:lnTo>
                <a:lnTo>
                  <a:pt x="4088" y="3017"/>
                </a:lnTo>
                <a:lnTo>
                  <a:pt x="4210" y="2920"/>
                </a:lnTo>
                <a:lnTo>
                  <a:pt x="4453" y="2677"/>
                </a:lnTo>
                <a:lnTo>
                  <a:pt x="4551" y="2774"/>
                </a:lnTo>
                <a:lnTo>
                  <a:pt x="4697" y="2871"/>
                </a:lnTo>
                <a:lnTo>
                  <a:pt x="4453" y="3017"/>
                </a:lnTo>
                <a:lnTo>
                  <a:pt x="4259" y="3139"/>
                </a:lnTo>
                <a:lnTo>
                  <a:pt x="4064" y="3285"/>
                </a:lnTo>
                <a:lnTo>
                  <a:pt x="3894" y="3455"/>
                </a:lnTo>
                <a:lnTo>
                  <a:pt x="3845" y="3553"/>
                </a:lnTo>
                <a:lnTo>
                  <a:pt x="3796" y="3650"/>
                </a:lnTo>
                <a:lnTo>
                  <a:pt x="3796" y="3747"/>
                </a:lnTo>
                <a:lnTo>
                  <a:pt x="3821" y="3869"/>
                </a:lnTo>
                <a:lnTo>
                  <a:pt x="3894" y="3918"/>
                </a:lnTo>
                <a:lnTo>
                  <a:pt x="3967" y="3942"/>
                </a:lnTo>
                <a:lnTo>
                  <a:pt x="4064" y="3918"/>
                </a:lnTo>
                <a:lnTo>
                  <a:pt x="4088" y="3893"/>
                </a:lnTo>
                <a:lnTo>
                  <a:pt x="4113" y="3869"/>
                </a:lnTo>
                <a:lnTo>
                  <a:pt x="4210" y="3723"/>
                </a:lnTo>
                <a:lnTo>
                  <a:pt x="4307" y="3577"/>
                </a:lnTo>
                <a:lnTo>
                  <a:pt x="4429" y="3480"/>
                </a:lnTo>
                <a:lnTo>
                  <a:pt x="4575" y="3382"/>
                </a:lnTo>
                <a:lnTo>
                  <a:pt x="4794" y="3236"/>
                </a:lnTo>
                <a:lnTo>
                  <a:pt x="5013" y="3090"/>
                </a:lnTo>
                <a:lnTo>
                  <a:pt x="5305" y="3285"/>
                </a:lnTo>
                <a:lnTo>
                  <a:pt x="4989" y="3504"/>
                </a:lnTo>
                <a:lnTo>
                  <a:pt x="4843" y="3601"/>
                </a:lnTo>
                <a:lnTo>
                  <a:pt x="4697" y="3723"/>
                </a:lnTo>
                <a:lnTo>
                  <a:pt x="4551" y="3869"/>
                </a:lnTo>
                <a:lnTo>
                  <a:pt x="4526" y="3942"/>
                </a:lnTo>
                <a:lnTo>
                  <a:pt x="4502" y="4015"/>
                </a:lnTo>
                <a:lnTo>
                  <a:pt x="4526" y="4064"/>
                </a:lnTo>
                <a:lnTo>
                  <a:pt x="4551" y="4112"/>
                </a:lnTo>
                <a:lnTo>
                  <a:pt x="4599" y="4137"/>
                </a:lnTo>
                <a:lnTo>
                  <a:pt x="4672" y="4137"/>
                </a:lnTo>
                <a:lnTo>
                  <a:pt x="4721" y="4112"/>
                </a:lnTo>
                <a:lnTo>
                  <a:pt x="4770" y="4064"/>
                </a:lnTo>
                <a:lnTo>
                  <a:pt x="4867" y="3966"/>
                </a:lnTo>
                <a:lnTo>
                  <a:pt x="5013" y="3845"/>
                </a:lnTo>
                <a:lnTo>
                  <a:pt x="5183" y="3723"/>
                </a:lnTo>
                <a:lnTo>
                  <a:pt x="5354" y="3601"/>
                </a:lnTo>
                <a:lnTo>
                  <a:pt x="5548" y="3455"/>
                </a:lnTo>
                <a:lnTo>
                  <a:pt x="5597" y="3504"/>
                </a:lnTo>
                <a:lnTo>
                  <a:pt x="5694" y="3528"/>
                </a:lnTo>
                <a:lnTo>
                  <a:pt x="5767" y="3528"/>
                </a:lnTo>
                <a:lnTo>
                  <a:pt x="5840" y="3480"/>
                </a:lnTo>
                <a:lnTo>
                  <a:pt x="5889" y="3407"/>
                </a:lnTo>
                <a:lnTo>
                  <a:pt x="6181" y="3285"/>
                </a:lnTo>
                <a:lnTo>
                  <a:pt x="6449" y="3188"/>
                </a:lnTo>
                <a:lnTo>
                  <a:pt x="6765" y="3090"/>
                </a:lnTo>
                <a:lnTo>
                  <a:pt x="7033" y="3017"/>
                </a:lnTo>
                <a:lnTo>
                  <a:pt x="7106" y="2993"/>
                </a:lnTo>
                <a:lnTo>
                  <a:pt x="7154" y="2969"/>
                </a:lnTo>
                <a:lnTo>
                  <a:pt x="7203" y="2896"/>
                </a:lnTo>
                <a:lnTo>
                  <a:pt x="7227" y="2847"/>
                </a:lnTo>
                <a:lnTo>
                  <a:pt x="7276" y="2701"/>
                </a:lnTo>
                <a:lnTo>
                  <a:pt x="7325" y="2531"/>
                </a:lnTo>
                <a:lnTo>
                  <a:pt x="7373" y="2190"/>
                </a:lnTo>
                <a:lnTo>
                  <a:pt x="7398" y="1509"/>
                </a:lnTo>
                <a:lnTo>
                  <a:pt x="7495" y="998"/>
                </a:lnTo>
                <a:lnTo>
                  <a:pt x="7519" y="730"/>
                </a:lnTo>
                <a:lnTo>
                  <a:pt x="7519" y="608"/>
                </a:lnTo>
                <a:lnTo>
                  <a:pt x="7519" y="487"/>
                </a:lnTo>
                <a:close/>
                <a:moveTo>
                  <a:pt x="8030" y="0"/>
                </a:moveTo>
                <a:lnTo>
                  <a:pt x="7641" y="49"/>
                </a:lnTo>
                <a:lnTo>
                  <a:pt x="7471" y="73"/>
                </a:lnTo>
                <a:lnTo>
                  <a:pt x="7300" y="122"/>
                </a:lnTo>
                <a:lnTo>
                  <a:pt x="7252" y="146"/>
                </a:lnTo>
                <a:lnTo>
                  <a:pt x="7203" y="195"/>
                </a:lnTo>
                <a:lnTo>
                  <a:pt x="7179" y="243"/>
                </a:lnTo>
                <a:lnTo>
                  <a:pt x="7179" y="292"/>
                </a:lnTo>
                <a:lnTo>
                  <a:pt x="7106" y="414"/>
                </a:lnTo>
                <a:lnTo>
                  <a:pt x="7033" y="535"/>
                </a:lnTo>
                <a:lnTo>
                  <a:pt x="6984" y="681"/>
                </a:lnTo>
                <a:lnTo>
                  <a:pt x="6960" y="827"/>
                </a:lnTo>
                <a:lnTo>
                  <a:pt x="6935" y="1168"/>
                </a:lnTo>
                <a:lnTo>
                  <a:pt x="6887" y="1436"/>
                </a:lnTo>
                <a:lnTo>
                  <a:pt x="6789" y="2020"/>
                </a:lnTo>
                <a:lnTo>
                  <a:pt x="6765" y="2312"/>
                </a:lnTo>
                <a:lnTo>
                  <a:pt x="6765" y="2604"/>
                </a:lnTo>
                <a:lnTo>
                  <a:pt x="6497" y="2701"/>
                </a:lnTo>
                <a:lnTo>
                  <a:pt x="6230" y="2798"/>
                </a:lnTo>
                <a:lnTo>
                  <a:pt x="5719" y="3042"/>
                </a:lnTo>
                <a:lnTo>
                  <a:pt x="4770" y="2385"/>
                </a:lnTo>
                <a:lnTo>
                  <a:pt x="4551" y="2214"/>
                </a:lnTo>
                <a:lnTo>
                  <a:pt x="4283" y="2020"/>
                </a:lnTo>
                <a:lnTo>
                  <a:pt x="4113" y="1922"/>
                </a:lnTo>
                <a:lnTo>
                  <a:pt x="3967" y="1874"/>
                </a:lnTo>
                <a:lnTo>
                  <a:pt x="3845" y="1825"/>
                </a:lnTo>
                <a:lnTo>
                  <a:pt x="3699" y="1825"/>
                </a:lnTo>
                <a:lnTo>
                  <a:pt x="3626" y="1776"/>
                </a:lnTo>
                <a:lnTo>
                  <a:pt x="3553" y="1776"/>
                </a:lnTo>
                <a:lnTo>
                  <a:pt x="3504" y="1801"/>
                </a:lnTo>
                <a:lnTo>
                  <a:pt x="3358" y="1849"/>
                </a:lnTo>
                <a:lnTo>
                  <a:pt x="3237" y="1898"/>
                </a:lnTo>
                <a:lnTo>
                  <a:pt x="2993" y="2068"/>
                </a:lnTo>
                <a:lnTo>
                  <a:pt x="2774" y="2287"/>
                </a:lnTo>
                <a:lnTo>
                  <a:pt x="2580" y="2506"/>
                </a:lnTo>
                <a:lnTo>
                  <a:pt x="2117" y="2969"/>
                </a:lnTo>
                <a:lnTo>
                  <a:pt x="1923" y="3212"/>
                </a:lnTo>
                <a:lnTo>
                  <a:pt x="1728" y="3455"/>
                </a:lnTo>
                <a:lnTo>
                  <a:pt x="1655" y="3504"/>
                </a:lnTo>
                <a:lnTo>
                  <a:pt x="1606" y="3553"/>
                </a:lnTo>
                <a:lnTo>
                  <a:pt x="1582" y="3601"/>
                </a:lnTo>
                <a:lnTo>
                  <a:pt x="1606" y="3699"/>
                </a:lnTo>
                <a:lnTo>
                  <a:pt x="1728" y="3942"/>
                </a:lnTo>
                <a:lnTo>
                  <a:pt x="1898" y="4161"/>
                </a:lnTo>
                <a:lnTo>
                  <a:pt x="2263" y="4599"/>
                </a:lnTo>
                <a:lnTo>
                  <a:pt x="2628" y="5110"/>
                </a:lnTo>
                <a:lnTo>
                  <a:pt x="2847" y="5329"/>
                </a:lnTo>
                <a:lnTo>
                  <a:pt x="3066" y="5548"/>
                </a:lnTo>
                <a:lnTo>
                  <a:pt x="2969" y="5670"/>
                </a:lnTo>
                <a:lnTo>
                  <a:pt x="2920" y="5791"/>
                </a:lnTo>
                <a:lnTo>
                  <a:pt x="2799" y="6035"/>
                </a:lnTo>
                <a:lnTo>
                  <a:pt x="2653" y="6400"/>
                </a:lnTo>
                <a:lnTo>
                  <a:pt x="2604" y="6594"/>
                </a:lnTo>
                <a:lnTo>
                  <a:pt x="2580" y="6813"/>
                </a:lnTo>
                <a:lnTo>
                  <a:pt x="2288" y="6813"/>
                </a:lnTo>
                <a:lnTo>
                  <a:pt x="1971" y="6838"/>
                </a:lnTo>
                <a:lnTo>
                  <a:pt x="1387" y="6935"/>
                </a:lnTo>
                <a:lnTo>
                  <a:pt x="1144" y="6984"/>
                </a:lnTo>
                <a:lnTo>
                  <a:pt x="828" y="7057"/>
                </a:lnTo>
                <a:lnTo>
                  <a:pt x="682" y="7105"/>
                </a:lnTo>
                <a:lnTo>
                  <a:pt x="536" y="7178"/>
                </a:lnTo>
                <a:lnTo>
                  <a:pt x="438" y="7251"/>
                </a:lnTo>
                <a:lnTo>
                  <a:pt x="365" y="7348"/>
                </a:lnTo>
                <a:lnTo>
                  <a:pt x="292" y="7373"/>
                </a:lnTo>
                <a:lnTo>
                  <a:pt x="244" y="7397"/>
                </a:lnTo>
                <a:lnTo>
                  <a:pt x="195" y="7446"/>
                </a:lnTo>
                <a:lnTo>
                  <a:pt x="171" y="7494"/>
                </a:lnTo>
                <a:lnTo>
                  <a:pt x="122" y="7640"/>
                </a:lnTo>
                <a:lnTo>
                  <a:pt x="98" y="7932"/>
                </a:lnTo>
                <a:lnTo>
                  <a:pt x="25" y="8857"/>
                </a:lnTo>
                <a:lnTo>
                  <a:pt x="0" y="9149"/>
                </a:lnTo>
                <a:lnTo>
                  <a:pt x="25" y="9514"/>
                </a:lnTo>
                <a:lnTo>
                  <a:pt x="49" y="9709"/>
                </a:lnTo>
                <a:lnTo>
                  <a:pt x="98" y="9879"/>
                </a:lnTo>
                <a:lnTo>
                  <a:pt x="171" y="10001"/>
                </a:lnTo>
                <a:lnTo>
                  <a:pt x="219" y="10049"/>
                </a:lnTo>
                <a:lnTo>
                  <a:pt x="268" y="10098"/>
                </a:lnTo>
                <a:lnTo>
                  <a:pt x="268" y="10171"/>
                </a:lnTo>
                <a:lnTo>
                  <a:pt x="292" y="10220"/>
                </a:lnTo>
                <a:lnTo>
                  <a:pt x="317" y="10268"/>
                </a:lnTo>
                <a:lnTo>
                  <a:pt x="390" y="10317"/>
                </a:lnTo>
                <a:lnTo>
                  <a:pt x="633" y="10414"/>
                </a:lnTo>
                <a:lnTo>
                  <a:pt x="925" y="10487"/>
                </a:lnTo>
                <a:lnTo>
                  <a:pt x="1193" y="10560"/>
                </a:lnTo>
                <a:lnTo>
                  <a:pt x="1485" y="10609"/>
                </a:lnTo>
                <a:lnTo>
                  <a:pt x="2069" y="10658"/>
                </a:lnTo>
                <a:lnTo>
                  <a:pt x="2653" y="10706"/>
                </a:lnTo>
                <a:lnTo>
                  <a:pt x="2750" y="10877"/>
                </a:lnTo>
                <a:lnTo>
                  <a:pt x="2823" y="11047"/>
                </a:lnTo>
                <a:lnTo>
                  <a:pt x="3018" y="11363"/>
                </a:lnTo>
                <a:lnTo>
                  <a:pt x="3261" y="11655"/>
                </a:lnTo>
                <a:lnTo>
                  <a:pt x="3066" y="11850"/>
                </a:lnTo>
                <a:lnTo>
                  <a:pt x="2872" y="12045"/>
                </a:lnTo>
                <a:lnTo>
                  <a:pt x="2507" y="12483"/>
                </a:lnTo>
                <a:lnTo>
                  <a:pt x="2117" y="12994"/>
                </a:lnTo>
                <a:lnTo>
                  <a:pt x="1947" y="13213"/>
                </a:lnTo>
                <a:lnTo>
                  <a:pt x="1874" y="13334"/>
                </a:lnTo>
                <a:lnTo>
                  <a:pt x="1825" y="13456"/>
                </a:lnTo>
                <a:lnTo>
                  <a:pt x="1825" y="13553"/>
                </a:lnTo>
                <a:lnTo>
                  <a:pt x="1850" y="13626"/>
                </a:lnTo>
                <a:lnTo>
                  <a:pt x="1850" y="13748"/>
                </a:lnTo>
                <a:lnTo>
                  <a:pt x="1874" y="13894"/>
                </a:lnTo>
                <a:lnTo>
                  <a:pt x="1947" y="14016"/>
                </a:lnTo>
                <a:lnTo>
                  <a:pt x="2020" y="14162"/>
                </a:lnTo>
                <a:lnTo>
                  <a:pt x="2215" y="14381"/>
                </a:lnTo>
                <a:lnTo>
                  <a:pt x="2385" y="14600"/>
                </a:lnTo>
                <a:lnTo>
                  <a:pt x="2653" y="14867"/>
                </a:lnTo>
                <a:lnTo>
                  <a:pt x="2920" y="15135"/>
                </a:lnTo>
                <a:lnTo>
                  <a:pt x="3188" y="15378"/>
                </a:lnTo>
                <a:lnTo>
                  <a:pt x="3504" y="15597"/>
                </a:lnTo>
                <a:lnTo>
                  <a:pt x="3553" y="15646"/>
                </a:lnTo>
                <a:lnTo>
                  <a:pt x="3675" y="15646"/>
                </a:lnTo>
                <a:lnTo>
                  <a:pt x="3723" y="15621"/>
                </a:lnTo>
                <a:lnTo>
                  <a:pt x="3845" y="15646"/>
                </a:lnTo>
                <a:lnTo>
                  <a:pt x="3967" y="15621"/>
                </a:lnTo>
                <a:lnTo>
                  <a:pt x="4113" y="15573"/>
                </a:lnTo>
                <a:lnTo>
                  <a:pt x="4234" y="15524"/>
                </a:lnTo>
                <a:lnTo>
                  <a:pt x="4478" y="15378"/>
                </a:lnTo>
                <a:lnTo>
                  <a:pt x="4697" y="15232"/>
                </a:lnTo>
                <a:lnTo>
                  <a:pt x="4964" y="14989"/>
                </a:lnTo>
                <a:lnTo>
                  <a:pt x="5232" y="14746"/>
                </a:lnTo>
                <a:lnTo>
                  <a:pt x="5743" y="14210"/>
                </a:lnTo>
                <a:lnTo>
                  <a:pt x="5865" y="14308"/>
                </a:lnTo>
                <a:lnTo>
                  <a:pt x="5986" y="14381"/>
                </a:lnTo>
                <a:lnTo>
                  <a:pt x="6254" y="14502"/>
                </a:lnTo>
                <a:lnTo>
                  <a:pt x="6595" y="14648"/>
                </a:lnTo>
                <a:lnTo>
                  <a:pt x="6789" y="14697"/>
                </a:lnTo>
                <a:lnTo>
                  <a:pt x="6887" y="14721"/>
                </a:lnTo>
                <a:lnTo>
                  <a:pt x="6984" y="14721"/>
                </a:lnTo>
                <a:lnTo>
                  <a:pt x="7033" y="14940"/>
                </a:lnTo>
                <a:lnTo>
                  <a:pt x="7081" y="15135"/>
                </a:lnTo>
                <a:lnTo>
                  <a:pt x="7154" y="15573"/>
                </a:lnTo>
                <a:lnTo>
                  <a:pt x="7203" y="16035"/>
                </a:lnTo>
                <a:lnTo>
                  <a:pt x="7203" y="16278"/>
                </a:lnTo>
                <a:lnTo>
                  <a:pt x="7203" y="16546"/>
                </a:lnTo>
                <a:lnTo>
                  <a:pt x="7227" y="16692"/>
                </a:lnTo>
                <a:lnTo>
                  <a:pt x="7252" y="16814"/>
                </a:lnTo>
                <a:lnTo>
                  <a:pt x="7325" y="16911"/>
                </a:lnTo>
                <a:lnTo>
                  <a:pt x="7398" y="16984"/>
                </a:lnTo>
                <a:lnTo>
                  <a:pt x="7422" y="17008"/>
                </a:lnTo>
                <a:lnTo>
                  <a:pt x="7471" y="17057"/>
                </a:lnTo>
                <a:lnTo>
                  <a:pt x="7568" y="17130"/>
                </a:lnTo>
                <a:lnTo>
                  <a:pt x="7690" y="17179"/>
                </a:lnTo>
                <a:lnTo>
                  <a:pt x="7811" y="17203"/>
                </a:lnTo>
                <a:lnTo>
                  <a:pt x="7957" y="17227"/>
                </a:lnTo>
                <a:lnTo>
                  <a:pt x="8249" y="17227"/>
                </a:lnTo>
                <a:lnTo>
                  <a:pt x="8492" y="17203"/>
                </a:lnTo>
                <a:lnTo>
                  <a:pt x="9198" y="17179"/>
                </a:lnTo>
                <a:lnTo>
                  <a:pt x="9904" y="17154"/>
                </a:lnTo>
                <a:lnTo>
                  <a:pt x="10001" y="17130"/>
                </a:lnTo>
                <a:lnTo>
                  <a:pt x="10098" y="17081"/>
                </a:lnTo>
                <a:lnTo>
                  <a:pt x="10147" y="16984"/>
                </a:lnTo>
                <a:lnTo>
                  <a:pt x="10147" y="16887"/>
                </a:lnTo>
                <a:lnTo>
                  <a:pt x="10171" y="16862"/>
                </a:lnTo>
                <a:lnTo>
                  <a:pt x="10269" y="16741"/>
                </a:lnTo>
                <a:lnTo>
                  <a:pt x="10317" y="16619"/>
                </a:lnTo>
                <a:lnTo>
                  <a:pt x="10366" y="16473"/>
                </a:lnTo>
                <a:lnTo>
                  <a:pt x="10390" y="16327"/>
                </a:lnTo>
                <a:lnTo>
                  <a:pt x="10463" y="15719"/>
                </a:lnTo>
                <a:lnTo>
                  <a:pt x="10561" y="15159"/>
                </a:lnTo>
                <a:lnTo>
                  <a:pt x="10561" y="14892"/>
                </a:lnTo>
                <a:lnTo>
                  <a:pt x="10561" y="14600"/>
                </a:lnTo>
                <a:lnTo>
                  <a:pt x="10707" y="14624"/>
                </a:lnTo>
                <a:lnTo>
                  <a:pt x="10877" y="14600"/>
                </a:lnTo>
                <a:lnTo>
                  <a:pt x="11169" y="14527"/>
                </a:lnTo>
                <a:lnTo>
                  <a:pt x="11291" y="14502"/>
                </a:lnTo>
                <a:lnTo>
                  <a:pt x="11437" y="14429"/>
                </a:lnTo>
                <a:lnTo>
                  <a:pt x="11583" y="14356"/>
                </a:lnTo>
                <a:lnTo>
                  <a:pt x="11680" y="14235"/>
                </a:lnTo>
                <a:lnTo>
                  <a:pt x="11826" y="14405"/>
                </a:lnTo>
                <a:lnTo>
                  <a:pt x="11996" y="14527"/>
                </a:lnTo>
                <a:lnTo>
                  <a:pt x="12313" y="14770"/>
                </a:lnTo>
                <a:lnTo>
                  <a:pt x="12897" y="15208"/>
                </a:lnTo>
                <a:lnTo>
                  <a:pt x="13505" y="15621"/>
                </a:lnTo>
                <a:lnTo>
                  <a:pt x="13578" y="15646"/>
                </a:lnTo>
                <a:lnTo>
                  <a:pt x="13651" y="15670"/>
                </a:lnTo>
                <a:lnTo>
                  <a:pt x="13724" y="15646"/>
                </a:lnTo>
                <a:lnTo>
                  <a:pt x="13797" y="15621"/>
                </a:lnTo>
                <a:lnTo>
                  <a:pt x="13846" y="15597"/>
                </a:lnTo>
                <a:lnTo>
                  <a:pt x="13870" y="15524"/>
                </a:lnTo>
                <a:lnTo>
                  <a:pt x="13919" y="15476"/>
                </a:lnTo>
                <a:lnTo>
                  <a:pt x="13919" y="15403"/>
                </a:lnTo>
                <a:lnTo>
                  <a:pt x="14138" y="15232"/>
                </a:lnTo>
                <a:lnTo>
                  <a:pt x="14332" y="15038"/>
                </a:lnTo>
                <a:lnTo>
                  <a:pt x="14722" y="14624"/>
                </a:lnTo>
                <a:lnTo>
                  <a:pt x="15208" y="14162"/>
                </a:lnTo>
                <a:lnTo>
                  <a:pt x="15427" y="13894"/>
                </a:lnTo>
                <a:lnTo>
                  <a:pt x="15622" y="13651"/>
                </a:lnTo>
                <a:lnTo>
                  <a:pt x="15671" y="13553"/>
                </a:lnTo>
                <a:lnTo>
                  <a:pt x="15671" y="13480"/>
                </a:lnTo>
                <a:lnTo>
                  <a:pt x="15695" y="13383"/>
                </a:lnTo>
                <a:lnTo>
                  <a:pt x="15671" y="13261"/>
                </a:lnTo>
                <a:lnTo>
                  <a:pt x="15500" y="12969"/>
                </a:lnTo>
                <a:lnTo>
                  <a:pt x="15330" y="12702"/>
                </a:lnTo>
                <a:lnTo>
                  <a:pt x="14941" y="12191"/>
                </a:lnTo>
                <a:lnTo>
                  <a:pt x="14795" y="11996"/>
                </a:lnTo>
                <a:lnTo>
                  <a:pt x="14649" y="11801"/>
                </a:lnTo>
                <a:lnTo>
                  <a:pt x="14454" y="11655"/>
                </a:lnTo>
                <a:lnTo>
                  <a:pt x="14259" y="11509"/>
                </a:lnTo>
                <a:lnTo>
                  <a:pt x="14430" y="11266"/>
                </a:lnTo>
                <a:lnTo>
                  <a:pt x="14576" y="10998"/>
                </a:lnTo>
                <a:lnTo>
                  <a:pt x="14673" y="10706"/>
                </a:lnTo>
                <a:lnTo>
                  <a:pt x="14722" y="10414"/>
                </a:lnTo>
                <a:lnTo>
                  <a:pt x="14843" y="10463"/>
                </a:lnTo>
                <a:lnTo>
                  <a:pt x="14965" y="10463"/>
                </a:lnTo>
                <a:lnTo>
                  <a:pt x="15257" y="10487"/>
                </a:lnTo>
                <a:lnTo>
                  <a:pt x="15768" y="10439"/>
                </a:lnTo>
                <a:lnTo>
                  <a:pt x="16352" y="10414"/>
                </a:lnTo>
                <a:lnTo>
                  <a:pt x="16619" y="10390"/>
                </a:lnTo>
                <a:lnTo>
                  <a:pt x="16911" y="10366"/>
                </a:lnTo>
                <a:lnTo>
                  <a:pt x="16984" y="10341"/>
                </a:lnTo>
                <a:lnTo>
                  <a:pt x="17057" y="10293"/>
                </a:lnTo>
                <a:lnTo>
                  <a:pt x="17082" y="10220"/>
                </a:lnTo>
                <a:lnTo>
                  <a:pt x="17106" y="10171"/>
                </a:lnTo>
                <a:lnTo>
                  <a:pt x="17179" y="10122"/>
                </a:lnTo>
                <a:lnTo>
                  <a:pt x="17252" y="10074"/>
                </a:lnTo>
                <a:lnTo>
                  <a:pt x="17301" y="10001"/>
                </a:lnTo>
                <a:lnTo>
                  <a:pt x="17301" y="9928"/>
                </a:lnTo>
                <a:lnTo>
                  <a:pt x="17301" y="8784"/>
                </a:lnTo>
                <a:lnTo>
                  <a:pt x="17301" y="8224"/>
                </a:lnTo>
                <a:lnTo>
                  <a:pt x="17252" y="7665"/>
                </a:lnTo>
                <a:lnTo>
                  <a:pt x="17228" y="7567"/>
                </a:lnTo>
                <a:lnTo>
                  <a:pt x="17155" y="7519"/>
                </a:lnTo>
                <a:lnTo>
                  <a:pt x="17082" y="7470"/>
                </a:lnTo>
                <a:lnTo>
                  <a:pt x="17009" y="7446"/>
                </a:lnTo>
                <a:lnTo>
                  <a:pt x="16960" y="7300"/>
                </a:lnTo>
                <a:lnTo>
                  <a:pt x="16863" y="7203"/>
                </a:lnTo>
                <a:lnTo>
                  <a:pt x="16741" y="7130"/>
                </a:lnTo>
                <a:lnTo>
                  <a:pt x="16619" y="7057"/>
                </a:lnTo>
                <a:lnTo>
                  <a:pt x="16473" y="7008"/>
                </a:lnTo>
                <a:lnTo>
                  <a:pt x="16303" y="6984"/>
                </a:lnTo>
                <a:lnTo>
                  <a:pt x="16035" y="6935"/>
                </a:lnTo>
                <a:lnTo>
                  <a:pt x="15427" y="6862"/>
                </a:lnTo>
                <a:lnTo>
                  <a:pt x="15087" y="6838"/>
                </a:lnTo>
                <a:lnTo>
                  <a:pt x="14795" y="6838"/>
                </a:lnTo>
                <a:lnTo>
                  <a:pt x="14770" y="6667"/>
                </a:lnTo>
                <a:lnTo>
                  <a:pt x="14770" y="6521"/>
                </a:lnTo>
                <a:lnTo>
                  <a:pt x="14697" y="6181"/>
                </a:lnTo>
                <a:lnTo>
                  <a:pt x="14673" y="6010"/>
                </a:lnTo>
                <a:lnTo>
                  <a:pt x="14600" y="5816"/>
                </a:lnTo>
                <a:lnTo>
                  <a:pt x="14527" y="5621"/>
                </a:lnTo>
                <a:lnTo>
                  <a:pt x="14430" y="5451"/>
                </a:lnTo>
                <a:lnTo>
                  <a:pt x="14576" y="5256"/>
                </a:lnTo>
                <a:lnTo>
                  <a:pt x="14697" y="5086"/>
                </a:lnTo>
                <a:lnTo>
                  <a:pt x="15111" y="4477"/>
                </a:lnTo>
                <a:lnTo>
                  <a:pt x="15354" y="4185"/>
                </a:lnTo>
                <a:lnTo>
                  <a:pt x="15598" y="3893"/>
                </a:lnTo>
                <a:lnTo>
                  <a:pt x="15646" y="3845"/>
                </a:lnTo>
                <a:lnTo>
                  <a:pt x="15671" y="3796"/>
                </a:lnTo>
                <a:lnTo>
                  <a:pt x="15671" y="3723"/>
                </a:lnTo>
                <a:lnTo>
                  <a:pt x="15671" y="3650"/>
                </a:lnTo>
                <a:lnTo>
                  <a:pt x="15646" y="3601"/>
                </a:lnTo>
                <a:lnTo>
                  <a:pt x="15646" y="3528"/>
                </a:lnTo>
                <a:lnTo>
                  <a:pt x="15646" y="3431"/>
                </a:lnTo>
                <a:lnTo>
                  <a:pt x="15622" y="3382"/>
                </a:lnTo>
                <a:lnTo>
                  <a:pt x="15549" y="3236"/>
                </a:lnTo>
                <a:lnTo>
                  <a:pt x="15354" y="2993"/>
                </a:lnTo>
                <a:lnTo>
                  <a:pt x="15062" y="2677"/>
                </a:lnTo>
                <a:lnTo>
                  <a:pt x="14746" y="2385"/>
                </a:lnTo>
                <a:lnTo>
                  <a:pt x="14503" y="2190"/>
                </a:lnTo>
                <a:lnTo>
                  <a:pt x="14235" y="1971"/>
                </a:lnTo>
                <a:lnTo>
                  <a:pt x="14065" y="1874"/>
                </a:lnTo>
                <a:lnTo>
                  <a:pt x="13919" y="1825"/>
                </a:lnTo>
                <a:lnTo>
                  <a:pt x="13748" y="1801"/>
                </a:lnTo>
                <a:lnTo>
                  <a:pt x="13554" y="1801"/>
                </a:lnTo>
                <a:lnTo>
                  <a:pt x="13481" y="1825"/>
                </a:lnTo>
                <a:lnTo>
                  <a:pt x="13189" y="1971"/>
                </a:lnTo>
                <a:lnTo>
                  <a:pt x="12921" y="2117"/>
                </a:lnTo>
                <a:lnTo>
                  <a:pt x="12653" y="2312"/>
                </a:lnTo>
                <a:lnTo>
                  <a:pt x="12410" y="2506"/>
                </a:lnTo>
                <a:lnTo>
                  <a:pt x="12094" y="2725"/>
                </a:lnTo>
                <a:lnTo>
                  <a:pt x="11923" y="2847"/>
                </a:lnTo>
                <a:lnTo>
                  <a:pt x="11777" y="2993"/>
                </a:lnTo>
                <a:lnTo>
                  <a:pt x="11558" y="2847"/>
                </a:lnTo>
                <a:lnTo>
                  <a:pt x="11291" y="2750"/>
                </a:lnTo>
                <a:lnTo>
                  <a:pt x="11023" y="2652"/>
                </a:lnTo>
                <a:lnTo>
                  <a:pt x="10755" y="2628"/>
                </a:lnTo>
                <a:lnTo>
                  <a:pt x="10755" y="2604"/>
                </a:lnTo>
                <a:lnTo>
                  <a:pt x="10682" y="2458"/>
                </a:lnTo>
                <a:lnTo>
                  <a:pt x="10634" y="2287"/>
                </a:lnTo>
                <a:lnTo>
                  <a:pt x="10561" y="1922"/>
                </a:lnTo>
                <a:lnTo>
                  <a:pt x="10585" y="1922"/>
                </a:lnTo>
                <a:lnTo>
                  <a:pt x="10609" y="1874"/>
                </a:lnTo>
                <a:lnTo>
                  <a:pt x="10609" y="1825"/>
                </a:lnTo>
                <a:lnTo>
                  <a:pt x="10585" y="1752"/>
                </a:lnTo>
                <a:lnTo>
                  <a:pt x="10536" y="1703"/>
                </a:lnTo>
                <a:lnTo>
                  <a:pt x="10463" y="1095"/>
                </a:lnTo>
                <a:lnTo>
                  <a:pt x="10439" y="779"/>
                </a:lnTo>
                <a:lnTo>
                  <a:pt x="10366" y="487"/>
                </a:lnTo>
                <a:lnTo>
                  <a:pt x="10390" y="438"/>
                </a:lnTo>
                <a:lnTo>
                  <a:pt x="10415" y="389"/>
                </a:lnTo>
                <a:lnTo>
                  <a:pt x="10439" y="316"/>
                </a:lnTo>
                <a:lnTo>
                  <a:pt x="10415" y="268"/>
                </a:lnTo>
                <a:lnTo>
                  <a:pt x="10390" y="195"/>
                </a:lnTo>
                <a:lnTo>
                  <a:pt x="10342" y="146"/>
                </a:lnTo>
                <a:lnTo>
                  <a:pt x="10293" y="122"/>
                </a:lnTo>
                <a:lnTo>
                  <a:pt x="10196" y="97"/>
                </a:lnTo>
                <a:lnTo>
                  <a:pt x="9855" y="73"/>
                </a:lnTo>
                <a:lnTo>
                  <a:pt x="9490" y="49"/>
                </a:lnTo>
                <a:lnTo>
                  <a:pt x="8760" y="49"/>
                </a:lnTo>
                <a:lnTo>
                  <a:pt x="8395" y="24"/>
                </a:lnTo>
                <a:lnTo>
                  <a:pt x="8030" y="0"/>
                </a:lnTo>
                <a:close/>
              </a:path>
            </a:pathLst>
          </a:custGeom>
          <a:solidFill>
            <a:srgbClr val="FFFFFF"/>
          </a:solidFill>
          <a:ln>
            <a:solidFill>
              <a:srgbClr val="00B0F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75778" name="Picture 2" descr="Resultado de imagen para muÃ±equito blanco"/>
          <p:cNvPicPr>
            <a:picLocks noChangeAspect="1" noChangeArrowheads="1"/>
          </p:cNvPicPr>
          <p:nvPr/>
        </p:nvPicPr>
        <p:blipFill>
          <a:blip r:embed="rId3"/>
          <a:srcRect/>
          <a:stretch>
            <a:fillRect/>
          </a:stretch>
        </p:blipFill>
        <p:spPr bwMode="auto">
          <a:xfrm>
            <a:off x="6215074" y="1928808"/>
            <a:ext cx="2247900" cy="217170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2" name="Shape 334"/>
          <p:cNvSpPr/>
          <p:nvPr/>
        </p:nvSpPr>
        <p:spPr>
          <a:xfrm>
            <a:off x="1000100" y="4143386"/>
            <a:ext cx="285752" cy="214314"/>
          </a:xfrm>
          <a:custGeom>
            <a:avLst/>
            <a:gdLst/>
            <a:ahLst/>
            <a:cxnLst/>
            <a:rect l="0" t="0" r="0" b="0"/>
            <a:pathLst>
              <a:path w="17301" h="17228" extrusionOk="0">
                <a:moveTo>
                  <a:pt x="9295" y="4842"/>
                </a:moveTo>
                <a:lnTo>
                  <a:pt x="9514" y="4891"/>
                </a:lnTo>
                <a:lnTo>
                  <a:pt x="9758" y="4964"/>
                </a:lnTo>
                <a:lnTo>
                  <a:pt x="9539" y="5256"/>
                </a:lnTo>
                <a:lnTo>
                  <a:pt x="9368" y="5548"/>
                </a:lnTo>
                <a:lnTo>
                  <a:pt x="9198" y="5499"/>
                </a:lnTo>
                <a:lnTo>
                  <a:pt x="9174" y="5426"/>
                </a:lnTo>
                <a:lnTo>
                  <a:pt x="9271" y="4940"/>
                </a:lnTo>
                <a:lnTo>
                  <a:pt x="9295" y="4842"/>
                </a:lnTo>
                <a:close/>
                <a:moveTo>
                  <a:pt x="8784" y="4769"/>
                </a:moveTo>
                <a:lnTo>
                  <a:pt x="8882" y="4794"/>
                </a:lnTo>
                <a:lnTo>
                  <a:pt x="8857" y="4891"/>
                </a:lnTo>
                <a:lnTo>
                  <a:pt x="8784" y="5159"/>
                </a:lnTo>
                <a:lnTo>
                  <a:pt x="8736" y="5426"/>
                </a:lnTo>
                <a:lnTo>
                  <a:pt x="8468" y="5426"/>
                </a:lnTo>
                <a:lnTo>
                  <a:pt x="8468" y="5329"/>
                </a:lnTo>
                <a:lnTo>
                  <a:pt x="8419" y="5134"/>
                </a:lnTo>
                <a:lnTo>
                  <a:pt x="8346" y="4964"/>
                </a:lnTo>
                <a:lnTo>
                  <a:pt x="8322" y="4915"/>
                </a:lnTo>
                <a:lnTo>
                  <a:pt x="8249" y="4915"/>
                </a:lnTo>
                <a:lnTo>
                  <a:pt x="8225" y="4940"/>
                </a:lnTo>
                <a:lnTo>
                  <a:pt x="8200" y="4988"/>
                </a:lnTo>
                <a:lnTo>
                  <a:pt x="8200" y="5183"/>
                </a:lnTo>
                <a:lnTo>
                  <a:pt x="8176" y="5378"/>
                </a:lnTo>
                <a:lnTo>
                  <a:pt x="8176" y="5451"/>
                </a:lnTo>
                <a:lnTo>
                  <a:pt x="7957" y="5499"/>
                </a:lnTo>
                <a:lnTo>
                  <a:pt x="7738" y="5597"/>
                </a:lnTo>
                <a:lnTo>
                  <a:pt x="7714" y="5548"/>
                </a:lnTo>
                <a:lnTo>
                  <a:pt x="7641" y="5378"/>
                </a:lnTo>
                <a:lnTo>
                  <a:pt x="7568" y="5207"/>
                </a:lnTo>
                <a:lnTo>
                  <a:pt x="7471" y="5110"/>
                </a:lnTo>
                <a:lnTo>
                  <a:pt x="7373" y="5013"/>
                </a:lnTo>
                <a:lnTo>
                  <a:pt x="7349" y="4988"/>
                </a:lnTo>
                <a:lnTo>
                  <a:pt x="7568" y="4891"/>
                </a:lnTo>
                <a:lnTo>
                  <a:pt x="7641" y="4964"/>
                </a:lnTo>
                <a:lnTo>
                  <a:pt x="7738" y="5013"/>
                </a:lnTo>
                <a:lnTo>
                  <a:pt x="7836" y="5037"/>
                </a:lnTo>
                <a:lnTo>
                  <a:pt x="7933" y="5013"/>
                </a:lnTo>
                <a:lnTo>
                  <a:pt x="8127" y="4915"/>
                </a:lnTo>
                <a:lnTo>
                  <a:pt x="8298" y="4842"/>
                </a:lnTo>
                <a:lnTo>
                  <a:pt x="8492" y="4818"/>
                </a:lnTo>
                <a:lnTo>
                  <a:pt x="8663" y="4794"/>
                </a:lnTo>
                <a:lnTo>
                  <a:pt x="8711" y="4794"/>
                </a:lnTo>
                <a:lnTo>
                  <a:pt x="8784" y="4769"/>
                </a:lnTo>
                <a:close/>
                <a:moveTo>
                  <a:pt x="9879" y="5013"/>
                </a:moveTo>
                <a:lnTo>
                  <a:pt x="10147" y="5159"/>
                </a:lnTo>
                <a:lnTo>
                  <a:pt x="10415" y="5305"/>
                </a:lnTo>
                <a:lnTo>
                  <a:pt x="10196" y="5524"/>
                </a:lnTo>
                <a:lnTo>
                  <a:pt x="9977" y="5743"/>
                </a:lnTo>
                <a:lnTo>
                  <a:pt x="9977" y="5767"/>
                </a:lnTo>
                <a:lnTo>
                  <a:pt x="9928" y="5743"/>
                </a:lnTo>
                <a:lnTo>
                  <a:pt x="9685" y="5645"/>
                </a:lnTo>
                <a:lnTo>
                  <a:pt x="9879" y="5013"/>
                </a:lnTo>
                <a:close/>
                <a:moveTo>
                  <a:pt x="7300" y="5013"/>
                </a:moveTo>
                <a:lnTo>
                  <a:pt x="7300" y="5037"/>
                </a:lnTo>
                <a:lnTo>
                  <a:pt x="7325" y="5183"/>
                </a:lnTo>
                <a:lnTo>
                  <a:pt x="7325" y="5305"/>
                </a:lnTo>
                <a:lnTo>
                  <a:pt x="7373" y="5499"/>
                </a:lnTo>
                <a:lnTo>
                  <a:pt x="7446" y="5670"/>
                </a:lnTo>
                <a:lnTo>
                  <a:pt x="7446" y="5718"/>
                </a:lnTo>
                <a:lnTo>
                  <a:pt x="7203" y="5791"/>
                </a:lnTo>
                <a:lnTo>
                  <a:pt x="7081" y="5524"/>
                </a:lnTo>
                <a:lnTo>
                  <a:pt x="6935" y="5232"/>
                </a:lnTo>
                <a:lnTo>
                  <a:pt x="7106" y="5134"/>
                </a:lnTo>
                <a:lnTo>
                  <a:pt x="7300" y="5013"/>
                </a:lnTo>
                <a:close/>
                <a:moveTo>
                  <a:pt x="10707" y="5475"/>
                </a:moveTo>
                <a:lnTo>
                  <a:pt x="11193" y="5816"/>
                </a:lnTo>
                <a:lnTo>
                  <a:pt x="10999" y="5913"/>
                </a:lnTo>
                <a:lnTo>
                  <a:pt x="10780" y="6010"/>
                </a:lnTo>
                <a:lnTo>
                  <a:pt x="10585" y="6108"/>
                </a:lnTo>
                <a:lnTo>
                  <a:pt x="10390" y="5986"/>
                </a:lnTo>
                <a:lnTo>
                  <a:pt x="10171" y="5864"/>
                </a:lnTo>
                <a:lnTo>
                  <a:pt x="10512" y="5621"/>
                </a:lnTo>
                <a:lnTo>
                  <a:pt x="10707" y="5475"/>
                </a:lnTo>
                <a:close/>
                <a:moveTo>
                  <a:pt x="6692" y="5426"/>
                </a:moveTo>
                <a:lnTo>
                  <a:pt x="6716" y="5572"/>
                </a:lnTo>
                <a:lnTo>
                  <a:pt x="6741" y="5718"/>
                </a:lnTo>
                <a:lnTo>
                  <a:pt x="6838" y="5986"/>
                </a:lnTo>
                <a:lnTo>
                  <a:pt x="6643" y="6156"/>
                </a:lnTo>
                <a:lnTo>
                  <a:pt x="6522" y="5986"/>
                </a:lnTo>
                <a:lnTo>
                  <a:pt x="6351" y="5743"/>
                </a:lnTo>
                <a:lnTo>
                  <a:pt x="6522" y="5572"/>
                </a:lnTo>
                <a:lnTo>
                  <a:pt x="6692" y="5426"/>
                </a:lnTo>
                <a:close/>
                <a:moveTo>
                  <a:pt x="11461" y="6059"/>
                </a:moveTo>
                <a:lnTo>
                  <a:pt x="11607" y="6181"/>
                </a:lnTo>
                <a:lnTo>
                  <a:pt x="11510" y="6181"/>
                </a:lnTo>
                <a:lnTo>
                  <a:pt x="11193" y="6254"/>
                </a:lnTo>
                <a:lnTo>
                  <a:pt x="11047" y="6302"/>
                </a:lnTo>
                <a:lnTo>
                  <a:pt x="10877" y="6375"/>
                </a:lnTo>
                <a:lnTo>
                  <a:pt x="10780" y="6278"/>
                </a:lnTo>
                <a:lnTo>
                  <a:pt x="11096" y="6181"/>
                </a:lnTo>
                <a:lnTo>
                  <a:pt x="11291" y="6132"/>
                </a:lnTo>
                <a:lnTo>
                  <a:pt x="11461" y="6059"/>
                </a:lnTo>
                <a:close/>
                <a:moveTo>
                  <a:pt x="6157" y="5962"/>
                </a:moveTo>
                <a:lnTo>
                  <a:pt x="6230" y="6156"/>
                </a:lnTo>
                <a:lnTo>
                  <a:pt x="6303" y="6302"/>
                </a:lnTo>
                <a:lnTo>
                  <a:pt x="6400" y="6424"/>
                </a:lnTo>
                <a:lnTo>
                  <a:pt x="6181" y="6765"/>
                </a:lnTo>
                <a:lnTo>
                  <a:pt x="6157" y="6716"/>
                </a:lnTo>
                <a:lnTo>
                  <a:pt x="5962" y="6546"/>
                </a:lnTo>
                <a:lnTo>
                  <a:pt x="5840" y="6400"/>
                </a:lnTo>
                <a:lnTo>
                  <a:pt x="5986" y="6181"/>
                </a:lnTo>
                <a:lnTo>
                  <a:pt x="6157" y="5962"/>
                </a:lnTo>
                <a:close/>
                <a:moveTo>
                  <a:pt x="11729" y="6327"/>
                </a:moveTo>
                <a:lnTo>
                  <a:pt x="11923" y="6570"/>
                </a:lnTo>
                <a:lnTo>
                  <a:pt x="12094" y="6862"/>
                </a:lnTo>
                <a:lnTo>
                  <a:pt x="11899" y="6838"/>
                </a:lnTo>
                <a:lnTo>
                  <a:pt x="11704" y="6862"/>
                </a:lnTo>
                <a:lnTo>
                  <a:pt x="11510" y="6886"/>
                </a:lnTo>
                <a:lnTo>
                  <a:pt x="11339" y="6911"/>
                </a:lnTo>
                <a:lnTo>
                  <a:pt x="11145" y="6643"/>
                </a:lnTo>
                <a:lnTo>
                  <a:pt x="11388" y="6594"/>
                </a:lnTo>
                <a:lnTo>
                  <a:pt x="11607" y="6546"/>
                </a:lnTo>
                <a:lnTo>
                  <a:pt x="11680" y="6497"/>
                </a:lnTo>
                <a:lnTo>
                  <a:pt x="11704" y="6448"/>
                </a:lnTo>
                <a:lnTo>
                  <a:pt x="11729" y="6375"/>
                </a:lnTo>
                <a:lnTo>
                  <a:pt x="11729" y="6327"/>
                </a:lnTo>
                <a:close/>
                <a:moveTo>
                  <a:pt x="5646" y="6765"/>
                </a:moveTo>
                <a:lnTo>
                  <a:pt x="5719" y="6838"/>
                </a:lnTo>
                <a:lnTo>
                  <a:pt x="5840" y="7008"/>
                </a:lnTo>
                <a:lnTo>
                  <a:pt x="5913" y="7081"/>
                </a:lnTo>
                <a:lnTo>
                  <a:pt x="6011" y="7130"/>
                </a:lnTo>
                <a:lnTo>
                  <a:pt x="5913" y="7397"/>
                </a:lnTo>
                <a:lnTo>
                  <a:pt x="5670" y="7300"/>
                </a:lnTo>
                <a:lnTo>
                  <a:pt x="5524" y="7276"/>
                </a:lnTo>
                <a:lnTo>
                  <a:pt x="5402" y="7251"/>
                </a:lnTo>
                <a:lnTo>
                  <a:pt x="5524" y="7008"/>
                </a:lnTo>
                <a:lnTo>
                  <a:pt x="5646" y="6765"/>
                </a:lnTo>
                <a:close/>
                <a:moveTo>
                  <a:pt x="12288" y="7276"/>
                </a:moveTo>
                <a:lnTo>
                  <a:pt x="12361" y="7519"/>
                </a:lnTo>
                <a:lnTo>
                  <a:pt x="12410" y="7786"/>
                </a:lnTo>
                <a:lnTo>
                  <a:pt x="12215" y="7689"/>
                </a:lnTo>
                <a:lnTo>
                  <a:pt x="12021" y="7616"/>
                </a:lnTo>
                <a:lnTo>
                  <a:pt x="11802" y="7567"/>
                </a:lnTo>
                <a:lnTo>
                  <a:pt x="11583" y="7543"/>
                </a:lnTo>
                <a:lnTo>
                  <a:pt x="11510" y="7276"/>
                </a:lnTo>
                <a:lnTo>
                  <a:pt x="11680" y="7300"/>
                </a:lnTo>
                <a:lnTo>
                  <a:pt x="11875" y="7300"/>
                </a:lnTo>
                <a:lnTo>
                  <a:pt x="12264" y="7276"/>
                </a:lnTo>
                <a:close/>
                <a:moveTo>
                  <a:pt x="5281" y="7616"/>
                </a:moveTo>
                <a:lnTo>
                  <a:pt x="5548" y="7713"/>
                </a:lnTo>
                <a:lnTo>
                  <a:pt x="5792" y="7811"/>
                </a:lnTo>
                <a:lnTo>
                  <a:pt x="5719" y="8273"/>
                </a:lnTo>
                <a:lnTo>
                  <a:pt x="5256" y="8322"/>
                </a:lnTo>
                <a:lnTo>
                  <a:pt x="5135" y="8322"/>
                </a:lnTo>
                <a:lnTo>
                  <a:pt x="5183" y="7981"/>
                </a:lnTo>
                <a:lnTo>
                  <a:pt x="5281" y="7616"/>
                </a:lnTo>
                <a:close/>
                <a:moveTo>
                  <a:pt x="11656" y="7859"/>
                </a:moveTo>
                <a:lnTo>
                  <a:pt x="11826" y="7932"/>
                </a:lnTo>
                <a:lnTo>
                  <a:pt x="12069" y="8054"/>
                </a:lnTo>
                <a:lnTo>
                  <a:pt x="12191" y="8103"/>
                </a:lnTo>
                <a:lnTo>
                  <a:pt x="12337" y="8151"/>
                </a:lnTo>
                <a:lnTo>
                  <a:pt x="12386" y="8151"/>
                </a:lnTo>
                <a:lnTo>
                  <a:pt x="12459" y="8127"/>
                </a:lnTo>
                <a:lnTo>
                  <a:pt x="12459" y="8516"/>
                </a:lnTo>
                <a:lnTo>
                  <a:pt x="12264" y="8395"/>
                </a:lnTo>
                <a:lnTo>
                  <a:pt x="11972" y="8249"/>
                </a:lnTo>
                <a:lnTo>
                  <a:pt x="11826" y="8200"/>
                </a:lnTo>
                <a:lnTo>
                  <a:pt x="11680" y="8176"/>
                </a:lnTo>
                <a:lnTo>
                  <a:pt x="11656" y="7859"/>
                </a:lnTo>
                <a:close/>
                <a:moveTo>
                  <a:pt x="11680" y="8468"/>
                </a:moveTo>
                <a:lnTo>
                  <a:pt x="11777" y="8589"/>
                </a:lnTo>
                <a:lnTo>
                  <a:pt x="11899" y="8662"/>
                </a:lnTo>
                <a:lnTo>
                  <a:pt x="12191" y="8857"/>
                </a:lnTo>
                <a:lnTo>
                  <a:pt x="12337" y="8954"/>
                </a:lnTo>
                <a:lnTo>
                  <a:pt x="12118" y="8979"/>
                </a:lnTo>
                <a:lnTo>
                  <a:pt x="11875" y="8954"/>
                </a:lnTo>
                <a:lnTo>
                  <a:pt x="11631" y="8954"/>
                </a:lnTo>
                <a:lnTo>
                  <a:pt x="11656" y="8711"/>
                </a:lnTo>
                <a:lnTo>
                  <a:pt x="11680" y="8468"/>
                </a:lnTo>
                <a:close/>
                <a:moveTo>
                  <a:pt x="5694" y="8735"/>
                </a:moveTo>
                <a:lnTo>
                  <a:pt x="5694" y="8954"/>
                </a:lnTo>
                <a:lnTo>
                  <a:pt x="5719" y="9198"/>
                </a:lnTo>
                <a:lnTo>
                  <a:pt x="5427" y="9222"/>
                </a:lnTo>
                <a:lnTo>
                  <a:pt x="5159" y="9271"/>
                </a:lnTo>
                <a:lnTo>
                  <a:pt x="5110" y="9003"/>
                </a:lnTo>
                <a:lnTo>
                  <a:pt x="5110" y="8760"/>
                </a:lnTo>
                <a:lnTo>
                  <a:pt x="5402" y="8760"/>
                </a:lnTo>
                <a:lnTo>
                  <a:pt x="5694" y="8735"/>
                </a:lnTo>
                <a:close/>
                <a:moveTo>
                  <a:pt x="5208" y="9514"/>
                </a:moveTo>
                <a:lnTo>
                  <a:pt x="5792" y="9563"/>
                </a:lnTo>
                <a:lnTo>
                  <a:pt x="5840" y="9757"/>
                </a:lnTo>
                <a:lnTo>
                  <a:pt x="5913" y="9952"/>
                </a:lnTo>
                <a:lnTo>
                  <a:pt x="5354" y="9952"/>
                </a:lnTo>
                <a:lnTo>
                  <a:pt x="5256" y="9733"/>
                </a:lnTo>
                <a:lnTo>
                  <a:pt x="5208" y="9514"/>
                </a:lnTo>
                <a:close/>
                <a:moveTo>
                  <a:pt x="11583" y="9222"/>
                </a:moveTo>
                <a:lnTo>
                  <a:pt x="11680" y="9271"/>
                </a:lnTo>
                <a:lnTo>
                  <a:pt x="11777" y="9319"/>
                </a:lnTo>
                <a:lnTo>
                  <a:pt x="11996" y="9368"/>
                </a:lnTo>
                <a:lnTo>
                  <a:pt x="12167" y="9392"/>
                </a:lnTo>
                <a:lnTo>
                  <a:pt x="12386" y="9392"/>
                </a:lnTo>
                <a:lnTo>
                  <a:pt x="12288" y="9782"/>
                </a:lnTo>
                <a:lnTo>
                  <a:pt x="12167" y="10147"/>
                </a:lnTo>
                <a:lnTo>
                  <a:pt x="12142" y="10098"/>
                </a:lnTo>
                <a:lnTo>
                  <a:pt x="12118" y="10049"/>
                </a:lnTo>
                <a:lnTo>
                  <a:pt x="12021" y="9952"/>
                </a:lnTo>
                <a:lnTo>
                  <a:pt x="11777" y="9830"/>
                </a:lnTo>
                <a:lnTo>
                  <a:pt x="11607" y="9757"/>
                </a:lnTo>
                <a:lnTo>
                  <a:pt x="11437" y="9684"/>
                </a:lnTo>
                <a:lnTo>
                  <a:pt x="11510" y="9465"/>
                </a:lnTo>
                <a:lnTo>
                  <a:pt x="11583" y="9222"/>
                </a:lnTo>
                <a:close/>
                <a:moveTo>
                  <a:pt x="11339" y="9952"/>
                </a:moveTo>
                <a:lnTo>
                  <a:pt x="11461" y="10025"/>
                </a:lnTo>
                <a:lnTo>
                  <a:pt x="11607" y="10122"/>
                </a:lnTo>
                <a:lnTo>
                  <a:pt x="11850" y="10268"/>
                </a:lnTo>
                <a:lnTo>
                  <a:pt x="11972" y="10293"/>
                </a:lnTo>
                <a:lnTo>
                  <a:pt x="12118" y="10293"/>
                </a:lnTo>
                <a:lnTo>
                  <a:pt x="11996" y="10512"/>
                </a:lnTo>
                <a:lnTo>
                  <a:pt x="11875" y="10731"/>
                </a:lnTo>
                <a:lnTo>
                  <a:pt x="11753" y="10609"/>
                </a:lnTo>
                <a:lnTo>
                  <a:pt x="11656" y="10487"/>
                </a:lnTo>
                <a:lnTo>
                  <a:pt x="11510" y="10390"/>
                </a:lnTo>
                <a:lnTo>
                  <a:pt x="11364" y="10317"/>
                </a:lnTo>
                <a:lnTo>
                  <a:pt x="11266" y="10293"/>
                </a:lnTo>
                <a:lnTo>
                  <a:pt x="11169" y="10268"/>
                </a:lnTo>
                <a:lnTo>
                  <a:pt x="11339" y="9952"/>
                </a:lnTo>
                <a:close/>
                <a:moveTo>
                  <a:pt x="6132" y="10341"/>
                </a:moveTo>
                <a:lnTo>
                  <a:pt x="6327" y="10585"/>
                </a:lnTo>
                <a:lnTo>
                  <a:pt x="6059" y="10658"/>
                </a:lnTo>
                <a:lnTo>
                  <a:pt x="5792" y="10755"/>
                </a:lnTo>
                <a:lnTo>
                  <a:pt x="5670" y="10560"/>
                </a:lnTo>
                <a:lnTo>
                  <a:pt x="5548" y="10366"/>
                </a:lnTo>
                <a:lnTo>
                  <a:pt x="5548" y="10366"/>
                </a:lnTo>
                <a:lnTo>
                  <a:pt x="5840" y="10390"/>
                </a:lnTo>
                <a:lnTo>
                  <a:pt x="5986" y="10390"/>
                </a:lnTo>
                <a:lnTo>
                  <a:pt x="6132" y="10341"/>
                </a:lnTo>
                <a:close/>
                <a:moveTo>
                  <a:pt x="8663" y="5986"/>
                </a:moveTo>
                <a:lnTo>
                  <a:pt x="8857" y="6010"/>
                </a:lnTo>
                <a:lnTo>
                  <a:pt x="9076" y="6059"/>
                </a:lnTo>
                <a:lnTo>
                  <a:pt x="9490" y="6181"/>
                </a:lnTo>
                <a:lnTo>
                  <a:pt x="9855" y="6327"/>
                </a:lnTo>
                <a:lnTo>
                  <a:pt x="10123" y="6473"/>
                </a:lnTo>
                <a:lnTo>
                  <a:pt x="10342" y="6643"/>
                </a:lnTo>
                <a:lnTo>
                  <a:pt x="10561" y="6813"/>
                </a:lnTo>
                <a:lnTo>
                  <a:pt x="10731" y="7032"/>
                </a:lnTo>
                <a:lnTo>
                  <a:pt x="10877" y="7251"/>
                </a:lnTo>
                <a:lnTo>
                  <a:pt x="10999" y="7494"/>
                </a:lnTo>
                <a:lnTo>
                  <a:pt x="11096" y="7762"/>
                </a:lnTo>
                <a:lnTo>
                  <a:pt x="11145" y="8054"/>
                </a:lnTo>
                <a:lnTo>
                  <a:pt x="11193" y="8297"/>
                </a:lnTo>
                <a:lnTo>
                  <a:pt x="11193" y="8565"/>
                </a:lnTo>
                <a:lnTo>
                  <a:pt x="11169" y="8833"/>
                </a:lnTo>
                <a:lnTo>
                  <a:pt x="11120" y="9076"/>
                </a:lnTo>
                <a:lnTo>
                  <a:pt x="11072" y="9319"/>
                </a:lnTo>
                <a:lnTo>
                  <a:pt x="10974" y="9538"/>
                </a:lnTo>
                <a:lnTo>
                  <a:pt x="10853" y="9757"/>
                </a:lnTo>
                <a:lnTo>
                  <a:pt x="10731" y="9976"/>
                </a:lnTo>
                <a:lnTo>
                  <a:pt x="10561" y="10171"/>
                </a:lnTo>
                <a:lnTo>
                  <a:pt x="10390" y="10341"/>
                </a:lnTo>
                <a:lnTo>
                  <a:pt x="10220" y="10512"/>
                </a:lnTo>
                <a:lnTo>
                  <a:pt x="10001" y="10658"/>
                </a:lnTo>
                <a:lnTo>
                  <a:pt x="9782" y="10779"/>
                </a:lnTo>
                <a:lnTo>
                  <a:pt x="9563" y="10877"/>
                </a:lnTo>
                <a:lnTo>
                  <a:pt x="9320" y="10974"/>
                </a:lnTo>
                <a:lnTo>
                  <a:pt x="9052" y="11023"/>
                </a:lnTo>
                <a:lnTo>
                  <a:pt x="8833" y="11047"/>
                </a:lnTo>
                <a:lnTo>
                  <a:pt x="8590" y="11071"/>
                </a:lnTo>
                <a:lnTo>
                  <a:pt x="8371" y="11047"/>
                </a:lnTo>
                <a:lnTo>
                  <a:pt x="8127" y="10998"/>
                </a:lnTo>
                <a:lnTo>
                  <a:pt x="7908" y="10950"/>
                </a:lnTo>
                <a:lnTo>
                  <a:pt x="7714" y="10877"/>
                </a:lnTo>
                <a:lnTo>
                  <a:pt x="7495" y="10779"/>
                </a:lnTo>
                <a:lnTo>
                  <a:pt x="7300" y="10658"/>
                </a:lnTo>
                <a:lnTo>
                  <a:pt x="7130" y="10536"/>
                </a:lnTo>
                <a:lnTo>
                  <a:pt x="6960" y="10390"/>
                </a:lnTo>
                <a:lnTo>
                  <a:pt x="6814" y="10220"/>
                </a:lnTo>
                <a:lnTo>
                  <a:pt x="6668" y="10049"/>
                </a:lnTo>
                <a:lnTo>
                  <a:pt x="6546" y="9855"/>
                </a:lnTo>
                <a:lnTo>
                  <a:pt x="6449" y="9660"/>
                </a:lnTo>
                <a:lnTo>
                  <a:pt x="6351" y="9441"/>
                </a:lnTo>
                <a:lnTo>
                  <a:pt x="6303" y="9222"/>
                </a:lnTo>
                <a:lnTo>
                  <a:pt x="6254" y="8979"/>
                </a:lnTo>
                <a:lnTo>
                  <a:pt x="6230" y="8735"/>
                </a:lnTo>
                <a:lnTo>
                  <a:pt x="6254" y="8468"/>
                </a:lnTo>
                <a:lnTo>
                  <a:pt x="6254" y="8224"/>
                </a:lnTo>
                <a:lnTo>
                  <a:pt x="6303" y="7981"/>
                </a:lnTo>
                <a:lnTo>
                  <a:pt x="6376" y="7738"/>
                </a:lnTo>
                <a:lnTo>
                  <a:pt x="6449" y="7519"/>
                </a:lnTo>
                <a:lnTo>
                  <a:pt x="6546" y="7300"/>
                </a:lnTo>
                <a:lnTo>
                  <a:pt x="6668" y="7057"/>
                </a:lnTo>
                <a:lnTo>
                  <a:pt x="6814" y="6838"/>
                </a:lnTo>
                <a:lnTo>
                  <a:pt x="6984" y="6667"/>
                </a:lnTo>
                <a:lnTo>
                  <a:pt x="7154" y="6521"/>
                </a:lnTo>
                <a:lnTo>
                  <a:pt x="7373" y="6400"/>
                </a:lnTo>
                <a:lnTo>
                  <a:pt x="7592" y="6302"/>
                </a:lnTo>
                <a:lnTo>
                  <a:pt x="7811" y="6205"/>
                </a:lnTo>
                <a:lnTo>
                  <a:pt x="8079" y="6156"/>
                </a:lnTo>
                <a:lnTo>
                  <a:pt x="8127" y="6132"/>
                </a:lnTo>
                <a:lnTo>
                  <a:pt x="8176" y="6108"/>
                </a:lnTo>
                <a:lnTo>
                  <a:pt x="8225" y="6059"/>
                </a:lnTo>
                <a:lnTo>
                  <a:pt x="8249" y="6010"/>
                </a:lnTo>
                <a:lnTo>
                  <a:pt x="8444" y="5986"/>
                </a:lnTo>
                <a:close/>
                <a:moveTo>
                  <a:pt x="6643" y="10877"/>
                </a:moveTo>
                <a:lnTo>
                  <a:pt x="6814" y="11023"/>
                </a:lnTo>
                <a:lnTo>
                  <a:pt x="7008" y="11144"/>
                </a:lnTo>
                <a:lnTo>
                  <a:pt x="6765" y="11315"/>
                </a:lnTo>
                <a:lnTo>
                  <a:pt x="6522" y="11461"/>
                </a:lnTo>
                <a:lnTo>
                  <a:pt x="6497" y="11485"/>
                </a:lnTo>
                <a:lnTo>
                  <a:pt x="6303" y="11290"/>
                </a:lnTo>
                <a:lnTo>
                  <a:pt x="6108" y="11120"/>
                </a:lnTo>
                <a:lnTo>
                  <a:pt x="6327" y="10998"/>
                </a:lnTo>
                <a:lnTo>
                  <a:pt x="6643" y="10877"/>
                </a:lnTo>
                <a:close/>
                <a:moveTo>
                  <a:pt x="11047" y="10414"/>
                </a:moveTo>
                <a:lnTo>
                  <a:pt x="11169" y="10560"/>
                </a:lnTo>
                <a:lnTo>
                  <a:pt x="11388" y="10755"/>
                </a:lnTo>
                <a:lnTo>
                  <a:pt x="11607" y="10974"/>
                </a:lnTo>
                <a:lnTo>
                  <a:pt x="11656" y="11071"/>
                </a:lnTo>
                <a:lnTo>
                  <a:pt x="11461" y="11315"/>
                </a:lnTo>
                <a:lnTo>
                  <a:pt x="11242" y="11534"/>
                </a:lnTo>
                <a:lnTo>
                  <a:pt x="10999" y="11728"/>
                </a:lnTo>
                <a:lnTo>
                  <a:pt x="10731" y="11899"/>
                </a:lnTo>
                <a:lnTo>
                  <a:pt x="10707" y="11801"/>
                </a:lnTo>
                <a:lnTo>
                  <a:pt x="10682" y="11680"/>
                </a:lnTo>
                <a:lnTo>
                  <a:pt x="10585" y="11485"/>
                </a:lnTo>
                <a:lnTo>
                  <a:pt x="10463" y="11315"/>
                </a:lnTo>
                <a:lnTo>
                  <a:pt x="10317" y="11144"/>
                </a:lnTo>
                <a:lnTo>
                  <a:pt x="10634" y="10901"/>
                </a:lnTo>
                <a:lnTo>
                  <a:pt x="10707" y="11217"/>
                </a:lnTo>
                <a:lnTo>
                  <a:pt x="10731" y="11485"/>
                </a:lnTo>
                <a:lnTo>
                  <a:pt x="10780" y="11607"/>
                </a:lnTo>
                <a:lnTo>
                  <a:pt x="10828" y="11704"/>
                </a:lnTo>
                <a:lnTo>
                  <a:pt x="10853" y="11753"/>
                </a:lnTo>
                <a:lnTo>
                  <a:pt x="10926" y="11753"/>
                </a:lnTo>
                <a:lnTo>
                  <a:pt x="10950" y="11704"/>
                </a:lnTo>
                <a:lnTo>
                  <a:pt x="10999" y="11607"/>
                </a:lnTo>
                <a:lnTo>
                  <a:pt x="10974" y="11485"/>
                </a:lnTo>
                <a:lnTo>
                  <a:pt x="10926" y="11242"/>
                </a:lnTo>
                <a:lnTo>
                  <a:pt x="10828" y="11023"/>
                </a:lnTo>
                <a:lnTo>
                  <a:pt x="10731" y="10828"/>
                </a:lnTo>
                <a:lnTo>
                  <a:pt x="10901" y="10633"/>
                </a:lnTo>
                <a:lnTo>
                  <a:pt x="11047" y="10414"/>
                </a:lnTo>
                <a:close/>
                <a:moveTo>
                  <a:pt x="7252" y="11290"/>
                </a:moveTo>
                <a:lnTo>
                  <a:pt x="7446" y="11363"/>
                </a:lnTo>
                <a:lnTo>
                  <a:pt x="7641" y="11461"/>
                </a:lnTo>
                <a:lnTo>
                  <a:pt x="7568" y="11534"/>
                </a:lnTo>
                <a:lnTo>
                  <a:pt x="7422" y="11753"/>
                </a:lnTo>
                <a:lnTo>
                  <a:pt x="7276" y="11947"/>
                </a:lnTo>
                <a:lnTo>
                  <a:pt x="7033" y="11826"/>
                </a:lnTo>
                <a:lnTo>
                  <a:pt x="6789" y="11680"/>
                </a:lnTo>
                <a:lnTo>
                  <a:pt x="6911" y="11607"/>
                </a:lnTo>
                <a:lnTo>
                  <a:pt x="7033" y="11509"/>
                </a:lnTo>
                <a:lnTo>
                  <a:pt x="7252" y="11290"/>
                </a:lnTo>
                <a:close/>
                <a:moveTo>
                  <a:pt x="7908" y="11534"/>
                </a:moveTo>
                <a:lnTo>
                  <a:pt x="8200" y="11582"/>
                </a:lnTo>
                <a:lnTo>
                  <a:pt x="8127" y="11923"/>
                </a:lnTo>
                <a:lnTo>
                  <a:pt x="8127" y="12093"/>
                </a:lnTo>
                <a:lnTo>
                  <a:pt x="8127" y="12264"/>
                </a:lnTo>
                <a:lnTo>
                  <a:pt x="7884" y="12191"/>
                </a:lnTo>
                <a:lnTo>
                  <a:pt x="7641" y="12118"/>
                </a:lnTo>
                <a:lnTo>
                  <a:pt x="7738" y="11947"/>
                </a:lnTo>
                <a:lnTo>
                  <a:pt x="7811" y="11753"/>
                </a:lnTo>
                <a:lnTo>
                  <a:pt x="7908" y="11534"/>
                </a:lnTo>
                <a:close/>
                <a:moveTo>
                  <a:pt x="10123" y="11266"/>
                </a:moveTo>
                <a:lnTo>
                  <a:pt x="10244" y="11631"/>
                </a:lnTo>
                <a:lnTo>
                  <a:pt x="10317" y="11850"/>
                </a:lnTo>
                <a:lnTo>
                  <a:pt x="10342" y="11972"/>
                </a:lnTo>
                <a:lnTo>
                  <a:pt x="10390" y="12069"/>
                </a:lnTo>
                <a:lnTo>
                  <a:pt x="10147" y="12191"/>
                </a:lnTo>
                <a:lnTo>
                  <a:pt x="9879" y="12264"/>
                </a:lnTo>
                <a:lnTo>
                  <a:pt x="9904" y="12093"/>
                </a:lnTo>
                <a:lnTo>
                  <a:pt x="9928" y="11923"/>
                </a:lnTo>
                <a:lnTo>
                  <a:pt x="9928" y="11655"/>
                </a:lnTo>
                <a:lnTo>
                  <a:pt x="9904" y="11388"/>
                </a:lnTo>
                <a:lnTo>
                  <a:pt x="10123" y="11266"/>
                </a:lnTo>
                <a:close/>
                <a:moveTo>
                  <a:pt x="8833" y="11631"/>
                </a:moveTo>
                <a:lnTo>
                  <a:pt x="8760" y="11850"/>
                </a:lnTo>
                <a:lnTo>
                  <a:pt x="8736" y="12045"/>
                </a:lnTo>
                <a:lnTo>
                  <a:pt x="8687" y="12337"/>
                </a:lnTo>
                <a:lnTo>
                  <a:pt x="8517" y="12337"/>
                </a:lnTo>
                <a:lnTo>
                  <a:pt x="8541" y="11972"/>
                </a:lnTo>
                <a:lnTo>
                  <a:pt x="8541" y="11801"/>
                </a:lnTo>
                <a:lnTo>
                  <a:pt x="8541" y="11631"/>
                </a:lnTo>
                <a:close/>
                <a:moveTo>
                  <a:pt x="9660" y="11485"/>
                </a:moveTo>
                <a:lnTo>
                  <a:pt x="9612" y="11801"/>
                </a:lnTo>
                <a:lnTo>
                  <a:pt x="9563" y="12069"/>
                </a:lnTo>
                <a:lnTo>
                  <a:pt x="9539" y="12191"/>
                </a:lnTo>
                <a:lnTo>
                  <a:pt x="9563" y="12312"/>
                </a:lnTo>
                <a:lnTo>
                  <a:pt x="9174" y="12361"/>
                </a:lnTo>
                <a:lnTo>
                  <a:pt x="9149" y="12361"/>
                </a:lnTo>
                <a:lnTo>
                  <a:pt x="9149" y="12166"/>
                </a:lnTo>
                <a:lnTo>
                  <a:pt x="9174" y="11874"/>
                </a:lnTo>
                <a:lnTo>
                  <a:pt x="9174" y="11582"/>
                </a:lnTo>
                <a:lnTo>
                  <a:pt x="9222" y="11582"/>
                </a:lnTo>
                <a:lnTo>
                  <a:pt x="9441" y="11534"/>
                </a:lnTo>
                <a:lnTo>
                  <a:pt x="9660" y="11485"/>
                </a:lnTo>
                <a:close/>
                <a:moveTo>
                  <a:pt x="8517" y="4258"/>
                </a:moveTo>
                <a:lnTo>
                  <a:pt x="8225" y="4307"/>
                </a:lnTo>
                <a:lnTo>
                  <a:pt x="7957" y="4404"/>
                </a:lnTo>
                <a:lnTo>
                  <a:pt x="7690" y="4429"/>
                </a:lnTo>
                <a:lnTo>
                  <a:pt x="7422" y="4502"/>
                </a:lnTo>
                <a:lnTo>
                  <a:pt x="7154" y="4623"/>
                </a:lnTo>
                <a:lnTo>
                  <a:pt x="6911" y="4745"/>
                </a:lnTo>
                <a:lnTo>
                  <a:pt x="6668" y="4915"/>
                </a:lnTo>
                <a:lnTo>
                  <a:pt x="6424" y="5110"/>
                </a:lnTo>
                <a:lnTo>
                  <a:pt x="6205" y="5329"/>
                </a:lnTo>
                <a:lnTo>
                  <a:pt x="6011" y="5548"/>
                </a:lnTo>
                <a:lnTo>
                  <a:pt x="5792" y="5791"/>
                </a:lnTo>
                <a:lnTo>
                  <a:pt x="5621" y="6035"/>
                </a:lnTo>
                <a:lnTo>
                  <a:pt x="5281" y="6546"/>
                </a:lnTo>
                <a:lnTo>
                  <a:pt x="5013" y="7057"/>
                </a:lnTo>
                <a:lnTo>
                  <a:pt x="4818" y="7543"/>
                </a:lnTo>
                <a:lnTo>
                  <a:pt x="4697" y="7932"/>
                </a:lnTo>
                <a:lnTo>
                  <a:pt x="4648" y="8297"/>
                </a:lnTo>
                <a:lnTo>
                  <a:pt x="4624" y="8662"/>
                </a:lnTo>
                <a:lnTo>
                  <a:pt x="4624" y="9027"/>
                </a:lnTo>
                <a:lnTo>
                  <a:pt x="4672" y="9392"/>
                </a:lnTo>
                <a:lnTo>
                  <a:pt x="4745" y="9757"/>
                </a:lnTo>
                <a:lnTo>
                  <a:pt x="4867" y="10098"/>
                </a:lnTo>
                <a:lnTo>
                  <a:pt x="5013" y="10414"/>
                </a:lnTo>
                <a:lnTo>
                  <a:pt x="5183" y="10731"/>
                </a:lnTo>
                <a:lnTo>
                  <a:pt x="5402" y="11047"/>
                </a:lnTo>
                <a:lnTo>
                  <a:pt x="5621" y="11315"/>
                </a:lnTo>
                <a:lnTo>
                  <a:pt x="5889" y="11582"/>
                </a:lnTo>
                <a:lnTo>
                  <a:pt x="6157" y="11826"/>
                </a:lnTo>
                <a:lnTo>
                  <a:pt x="6449" y="12069"/>
                </a:lnTo>
                <a:lnTo>
                  <a:pt x="6765" y="12264"/>
                </a:lnTo>
                <a:lnTo>
                  <a:pt x="7106" y="12434"/>
                </a:lnTo>
                <a:lnTo>
                  <a:pt x="7446" y="12580"/>
                </a:lnTo>
                <a:lnTo>
                  <a:pt x="7787" y="12677"/>
                </a:lnTo>
                <a:lnTo>
                  <a:pt x="8127" y="12775"/>
                </a:lnTo>
                <a:lnTo>
                  <a:pt x="8492" y="12823"/>
                </a:lnTo>
                <a:lnTo>
                  <a:pt x="8833" y="12848"/>
                </a:lnTo>
                <a:lnTo>
                  <a:pt x="9174" y="12872"/>
                </a:lnTo>
                <a:lnTo>
                  <a:pt x="9539" y="12823"/>
                </a:lnTo>
                <a:lnTo>
                  <a:pt x="9879" y="12775"/>
                </a:lnTo>
                <a:lnTo>
                  <a:pt x="10196" y="12702"/>
                </a:lnTo>
                <a:lnTo>
                  <a:pt x="10536" y="12580"/>
                </a:lnTo>
                <a:lnTo>
                  <a:pt x="10828" y="12434"/>
                </a:lnTo>
                <a:lnTo>
                  <a:pt x="11145" y="12264"/>
                </a:lnTo>
                <a:lnTo>
                  <a:pt x="11412" y="12045"/>
                </a:lnTo>
                <a:lnTo>
                  <a:pt x="11680" y="11826"/>
                </a:lnTo>
                <a:lnTo>
                  <a:pt x="11923" y="11558"/>
                </a:lnTo>
                <a:lnTo>
                  <a:pt x="12167" y="11266"/>
                </a:lnTo>
                <a:lnTo>
                  <a:pt x="12337" y="10974"/>
                </a:lnTo>
                <a:lnTo>
                  <a:pt x="12507" y="10658"/>
                </a:lnTo>
                <a:lnTo>
                  <a:pt x="12653" y="10317"/>
                </a:lnTo>
                <a:lnTo>
                  <a:pt x="12775" y="9976"/>
                </a:lnTo>
                <a:lnTo>
                  <a:pt x="12872" y="9611"/>
                </a:lnTo>
                <a:lnTo>
                  <a:pt x="12921" y="9246"/>
                </a:lnTo>
                <a:lnTo>
                  <a:pt x="12970" y="8881"/>
                </a:lnTo>
                <a:lnTo>
                  <a:pt x="12994" y="8516"/>
                </a:lnTo>
                <a:lnTo>
                  <a:pt x="12970" y="8151"/>
                </a:lnTo>
                <a:lnTo>
                  <a:pt x="12945" y="7786"/>
                </a:lnTo>
                <a:lnTo>
                  <a:pt x="12872" y="7446"/>
                </a:lnTo>
                <a:lnTo>
                  <a:pt x="12751" y="7105"/>
                </a:lnTo>
                <a:lnTo>
                  <a:pt x="12629" y="6765"/>
                </a:lnTo>
                <a:lnTo>
                  <a:pt x="12459" y="6448"/>
                </a:lnTo>
                <a:lnTo>
                  <a:pt x="12264" y="6156"/>
                </a:lnTo>
                <a:lnTo>
                  <a:pt x="12045" y="5864"/>
                </a:lnTo>
                <a:lnTo>
                  <a:pt x="11656" y="5499"/>
                </a:lnTo>
                <a:lnTo>
                  <a:pt x="11193" y="5134"/>
                </a:lnTo>
                <a:lnTo>
                  <a:pt x="10950" y="4964"/>
                </a:lnTo>
                <a:lnTo>
                  <a:pt x="10707" y="4818"/>
                </a:lnTo>
                <a:lnTo>
                  <a:pt x="10439" y="4672"/>
                </a:lnTo>
                <a:lnTo>
                  <a:pt x="10171" y="4550"/>
                </a:lnTo>
                <a:lnTo>
                  <a:pt x="9904" y="4453"/>
                </a:lnTo>
                <a:lnTo>
                  <a:pt x="9636" y="4356"/>
                </a:lnTo>
                <a:lnTo>
                  <a:pt x="9344" y="4307"/>
                </a:lnTo>
                <a:lnTo>
                  <a:pt x="9076" y="4258"/>
                </a:lnTo>
                <a:close/>
                <a:moveTo>
                  <a:pt x="7519" y="487"/>
                </a:moveTo>
                <a:lnTo>
                  <a:pt x="7787" y="511"/>
                </a:lnTo>
                <a:lnTo>
                  <a:pt x="8590" y="511"/>
                </a:lnTo>
                <a:lnTo>
                  <a:pt x="9271" y="560"/>
                </a:lnTo>
                <a:lnTo>
                  <a:pt x="9612" y="584"/>
                </a:lnTo>
                <a:lnTo>
                  <a:pt x="9952" y="584"/>
                </a:lnTo>
                <a:lnTo>
                  <a:pt x="9928" y="779"/>
                </a:lnTo>
                <a:lnTo>
                  <a:pt x="9952" y="949"/>
                </a:lnTo>
                <a:lnTo>
                  <a:pt x="9636" y="852"/>
                </a:lnTo>
                <a:lnTo>
                  <a:pt x="9466" y="827"/>
                </a:lnTo>
                <a:lnTo>
                  <a:pt x="9295" y="803"/>
                </a:lnTo>
                <a:lnTo>
                  <a:pt x="9149" y="803"/>
                </a:lnTo>
                <a:lnTo>
                  <a:pt x="9003" y="852"/>
                </a:lnTo>
                <a:lnTo>
                  <a:pt x="8857" y="900"/>
                </a:lnTo>
                <a:lnTo>
                  <a:pt x="8736" y="998"/>
                </a:lnTo>
                <a:lnTo>
                  <a:pt x="8711" y="1046"/>
                </a:lnTo>
                <a:lnTo>
                  <a:pt x="8711" y="1095"/>
                </a:lnTo>
                <a:lnTo>
                  <a:pt x="8760" y="1119"/>
                </a:lnTo>
                <a:lnTo>
                  <a:pt x="8784" y="1144"/>
                </a:lnTo>
                <a:lnTo>
                  <a:pt x="9125" y="1144"/>
                </a:lnTo>
                <a:lnTo>
                  <a:pt x="9417" y="1168"/>
                </a:lnTo>
                <a:lnTo>
                  <a:pt x="9709" y="1241"/>
                </a:lnTo>
                <a:lnTo>
                  <a:pt x="10001" y="1363"/>
                </a:lnTo>
                <a:lnTo>
                  <a:pt x="10025" y="1533"/>
                </a:lnTo>
                <a:lnTo>
                  <a:pt x="10025" y="1533"/>
                </a:lnTo>
                <a:lnTo>
                  <a:pt x="9782" y="1509"/>
                </a:lnTo>
                <a:lnTo>
                  <a:pt x="9076" y="1484"/>
                </a:lnTo>
                <a:lnTo>
                  <a:pt x="8833" y="1436"/>
                </a:lnTo>
                <a:lnTo>
                  <a:pt x="8711" y="1460"/>
                </a:lnTo>
                <a:lnTo>
                  <a:pt x="8590" y="1509"/>
                </a:lnTo>
                <a:lnTo>
                  <a:pt x="8541" y="1557"/>
                </a:lnTo>
                <a:lnTo>
                  <a:pt x="8541" y="1606"/>
                </a:lnTo>
                <a:lnTo>
                  <a:pt x="8614" y="1703"/>
                </a:lnTo>
                <a:lnTo>
                  <a:pt x="8687" y="1801"/>
                </a:lnTo>
                <a:lnTo>
                  <a:pt x="8809" y="1849"/>
                </a:lnTo>
                <a:lnTo>
                  <a:pt x="8930" y="1898"/>
                </a:lnTo>
                <a:lnTo>
                  <a:pt x="9174" y="1922"/>
                </a:lnTo>
                <a:lnTo>
                  <a:pt x="9417" y="1947"/>
                </a:lnTo>
                <a:lnTo>
                  <a:pt x="9733" y="1995"/>
                </a:lnTo>
                <a:lnTo>
                  <a:pt x="10098" y="2044"/>
                </a:lnTo>
                <a:lnTo>
                  <a:pt x="10147" y="2409"/>
                </a:lnTo>
                <a:lnTo>
                  <a:pt x="9952" y="2360"/>
                </a:lnTo>
                <a:lnTo>
                  <a:pt x="9782" y="2312"/>
                </a:lnTo>
                <a:lnTo>
                  <a:pt x="9417" y="2263"/>
                </a:lnTo>
                <a:lnTo>
                  <a:pt x="9149" y="2214"/>
                </a:lnTo>
                <a:lnTo>
                  <a:pt x="8882" y="2214"/>
                </a:lnTo>
                <a:lnTo>
                  <a:pt x="8833" y="2239"/>
                </a:lnTo>
                <a:lnTo>
                  <a:pt x="8809" y="2263"/>
                </a:lnTo>
                <a:lnTo>
                  <a:pt x="8809" y="2312"/>
                </a:lnTo>
                <a:lnTo>
                  <a:pt x="8809" y="2336"/>
                </a:lnTo>
                <a:lnTo>
                  <a:pt x="8882" y="2458"/>
                </a:lnTo>
                <a:lnTo>
                  <a:pt x="8979" y="2555"/>
                </a:lnTo>
                <a:lnTo>
                  <a:pt x="9101" y="2628"/>
                </a:lnTo>
                <a:lnTo>
                  <a:pt x="9247" y="2652"/>
                </a:lnTo>
                <a:lnTo>
                  <a:pt x="9636" y="2750"/>
                </a:lnTo>
                <a:lnTo>
                  <a:pt x="10025" y="2798"/>
                </a:lnTo>
                <a:lnTo>
                  <a:pt x="10171" y="2798"/>
                </a:lnTo>
                <a:lnTo>
                  <a:pt x="10220" y="2750"/>
                </a:lnTo>
                <a:lnTo>
                  <a:pt x="10244" y="2725"/>
                </a:lnTo>
                <a:lnTo>
                  <a:pt x="10317" y="2871"/>
                </a:lnTo>
                <a:lnTo>
                  <a:pt x="10366" y="2944"/>
                </a:lnTo>
                <a:lnTo>
                  <a:pt x="10439" y="2993"/>
                </a:lnTo>
                <a:lnTo>
                  <a:pt x="10585" y="2993"/>
                </a:lnTo>
                <a:lnTo>
                  <a:pt x="10877" y="3066"/>
                </a:lnTo>
                <a:lnTo>
                  <a:pt x="11145" y="3188"/>
                </a:lnTo>
                <a:lnTo>
                  <a:pt x="11388" y="3334"/>
                </a:lnTo>
                <a:lnTo>
                  <a:pt x="11631" y="3504"/>
                </a:lnTo>
                <a:lnTo>
                  <a:pt x="11704" y="3528"/>
                </a:lnTo>
                <a:lnTo>
                  <a:pt x="11753" y="3553"/>
                </a:lnTo>
                <a:lnTo>
                  <a:pt x="11875" y="3553"/>
                </a:lnTo>
                <a:lnTo>
                  <a:pt x="11972" y="3480"/>
                </a:lnTo>
                <a:lnTo>
                  <a:pt x="12021" y="3382"/>
                </a:lnTo>
                <a:lnTo>
                  <a:pt x="12167" y="3309"/>
                </a:lnTo>
                <a:lnTo>
                  <a:pt x="12288" y="3212"/>
                </a:lnTo>
                <a:lnTo>
                  <a:pt x="12532" y="3017"/>
                </a:lnTo>
                <a:lnTo>
                  <a:pt x="13043" y="2652"/>
                </a:lnTo>
                <a:lnTo>
                  <a:pt x="13335" y="2458"/>
                </a:lnTo>
                <a:lnTo>
                  <a:pt x="13602" y="2336"/>
                </a:lnTo>
                <a:lnTo>
                  <a:pt x="13675" y="2287"/>
                </a:lnTo>
                <a:lnTo>
                  <a:pt x="13724" y="2239"/>
                </a:lnTo>
                <a:lnTo>
                  <a:pt x="13846" y="2312"/>
                </a:lnTo>
                <a:lnTo>
                  <a:pt x="14162" y="2555"/>
                </a:lnTo>
                <a:lnTo>
                  <a:pt x="14454" y="2823"/>
                </a:lnTo>
                <a:lnTo>
                  <a:pt x="14722" y="3090"/>
                </a:lnTo>
                <a:lnTo>
                  <a:pt x="14989" y="3358"/>
                </a:lnTo>
                <a:lnTo>
                  <a:pt x="15087" y="3504"/>
                </a:lnTo>
                <a:lnTo>
                  <a:pt x="15208" y="3626"/>
                </a:lnTo>
                <a:lnTo>
                  <a:pt x="14989" y="3869"/>
                </a:lnTo>
                <a:lnTo>
                  <a:pt x="14892" y="3747"/>
                </a:lnTo>
                <a:lnTo>
                  <a:pt x="14746" y="3626"/>
                </a:lnTo>
                <a:lnTo>
                  <a:pt x="14478" y="3431"/>
                </a:lnTo>
                <a:lnTo>
                  <a:pt x="14381" y="3334"/>
                </a:lnTo>
                <a:lnTo>
                  <a:pt x="14235" y="3261"/>
                </a:lnTo>
                <a:lnTo>
                  <a:pt x="14113" y="3212"/>
                </a:lnTo>
                <a:lnTo>
                  <a:pt x="13919" y="3212"/>
                </a:lnTo>
                <a:lnTo>
                  <a:pt x="13894" y="3261"/>
                </a:lnTo>
                <a:lnTo>
                  <a:pt x="13870" y="3309"/>
                </a:lnTo>
                <a:lnTo>
                  <a:pt x="13894" y="3358"/>
                </a:lnTo>
                <a:lnTo>
                  <a:pt x="13967" y="3455"/>
                </a:lnTo>
                <a:lnTo>
                  <a:pt x="14040" y="3553"/>
                </a:lnTo>
                <a:lnTo>
                  <a:pt x="14259" y="3723"/>
                </a:lnTo>
                <a:lnTo>
                  <a:pt x="14503" y="3966"/>
                </a:lnTo>
                <a:lnTo>
                  <a:pt x="14624" y="4064"/>
                </a:lnTo>
                <a:lnTo>
                  <a:pt x="14770" y="4161"/>
                </a:lnTo>
                <a:lnTo>
                  <a:pt x="14600" y="4429"/>
                </a:lnTo>
                <a:lnTo>
                  <a:pt x="14454" y="4283"/>
                </a:lnTo>
                <a:lnTo>
                  <a:pt x="14332" y="4137"/>
                </a:lnTo>
                <a:lnTo>
                  <a:pt x="14235" y="4015"/>
                </a:lnTo>
                <a:lnTo>
                  <a:pt x="14138" y="3893"/>
                </a:lnTo>
                <a:lnTo>
                  <a:pt x="14016" y="3820"/>
                </a:lnTo>
                <a:lnTo>
                  <a:pt x="13894" y="3747"/>
                </a:lnTo>
                <a:lnTo>
                  <a:pt x="13846" y="3747"/>
                </a:lnTo>
                <a:lnTo>
                  <a:pt x="13821" y="3772"/>
                </a:lnTo>
                <a:lnTo>
                  <a:pt x="13797" y="3820"/>
                </a:lnTo>
                <a:lnTo>
                  <a:pt x="13797" y="3845"/>
                </a:lnTo>
                <a:lnTo>
                  <a:pt x="13821" y="3991"/>
                </a:lnTo>
                <a:lnTo>
                  <a:pt x="13894" y="4137"/>
                </a:lnTo>
                <a:lnTo>
                  <a:pt x="14040" y="4429"/>
                </a:lnTo>
                <a:lnTo>
                  <a:pt x="14186" y="4623"/>
                </a:lnTo>
                <a:lnTo>
                  <a:pt x="14332" y="4794"/>
                </a:lnTo>
                <a:lnTo>
                  <a:pt x="14235" y="4964"/>
                </a:lnTo>
                <a:lnTo>
                  <a:pt x="14089" y="5159"/>
                </a:lnTo>
                <a:lnTo>
                  <a:pt x="13967" y="4964"/>
                </a:lnTo>
                <a:lnTo>
                  <a:pt x="13821" y="4769"/>
                </a:lnTo>
                <a:lnTo>
                  <a:pt x="13675" y="4599"/>
                </a:lnTo>
                <a:lnTo>
                  <a:pt x="13554" y="4380"/>
                </a:lnTo>
                <a:lnTo>
                  <a:pt x="13505" y="4331"/>
                </a:lnTo>
                <a:lnTo>
                  <a:pt x="13432" y="4307"/>
                </a:lnTo>
                <a:lnTo>
                  <a:pt x="13359" y="4307"/>
                </a:lnTo>
                <a:lnTo>
                  <a:pt x="13335" y="4356"/>
                </a:lnTo>
                <a:lnTo>
                  <a:pt x="13310" y="4380"/>
                </a:lnTo>
                <a:lnTo>
                  <a:pt x="13310" y="4526"/>
                </a:lnTo>
                <a:lnTo>
                  <a:pt x="13335" y="4648"/>
                </a:lnTo>
                <a:lnTo>
                  <a:pt x="13383" y="4769"/>
                </a:lnTo>
                <a:lnTo>
                  <a:pt x="13456" y="4891"/>
                </a:lnTo>
                <a:lnTo>
                  <a:pt x="13846" y="5548"/>
                </a:lnTo>
                <a:lnTo>
                  <a:pt x="13919" y="5597"/>
                </a:lnTo>
                <a:lnTo>
                  <a:pt x="13992" y="5621"/>
                </a:lnTo>
                <a:lnTo>
                  <a:pt x="14016" y="5645"/>
                </a:lnTo>
                <a:lnTo>
                  <a:pt x="14065" y="5670"/>
                </a:lnTo>
                <a:lnTo>
                  <a:pt x="14186" y="5986"/>
                </a:lnTo>
                <a:lnTo>
                  <a:pt x="14259" y="6302"/>
                </a:lnTo>
                <a:lnTo>
                  <a:pt x="14284" y="6497"/>
                </a:lnTo>
                <a:lnTo>
                  <a:pt x="14284" y="6692"/>
                </a:lnTo>
                <a:lnTo>
                  <a:pt x="14308" y="6886"/>
                </a:lnTo>
                <a:lnTo>
                  <a:pt x="14332" y="7081"/>
                </a:lnTo>
                <a:lnTo>
                  <a:pt x="14381" y="7154"/>
                </a:lnTo>
                <a:lnTo>
                  <a:pt x="14454" y="7203"/>
                </a:lnTo>
                <a:lnTo>
                  <a:pt x="14527" y="7227"/>
                </a:lnTo>
                <a:lnTo>
                  <a:pt x="14624" y="7227"/>
                </a:lnTo>
                <a:lnTo>
                  <a:pt x="14722" y="7276"/>
                </a:lnTo>
                <a:lnTo>
                  <a:pt x="14843" y="7300"/>
                </a:lnTo>
                <a:lnTo>
                  <a:pt x="15111" y="7348"/>
                </a:lnTo>
                <a:lnTo>
                  <a:pt x="15598" y="7373"/>
                </a:lnTo>
                <a:lnTo>
                  <a:pt x="15962" y="7446"/>
                </a:lnTo>
                <a:lnTo>
                  <a:pt x="16352" y="7519"/>
                </a:lnTo>
                <a:lnTo>
                  <a:pt x="16571" y="7592"/>
                </a:lnTo>
                <a:lnTo>
                  <a:pt x="16692" y="7640"/>
                </a:lnTo>
                <a:lnTo>
                  <a:pt x="16814" y="7640"/>
                </a:lnTo>
                <a:lnTo>
                  <a:pt x="16765" y="7957"/>
                </a:lnTo>
                <a:lnTo>
                  <a:pt x="16765" y="8249"/>
                </a:lnTo>
                <a:lnTo>
                  <a:pt x="16765" y="8857"/>
                </a:lnTo>
                <a:lnTo>
                  <a:pt x="16765" y="9344"/>
                </a:lnTo>
                <a:lnTo>
                  <a:pt x="16765" y="9587"/>
                </a:lnTo>
                <a:lnTo>
                  <a:pt x="16790" y="9855"/>
                </a:lnTo>
                <a:lnTo>
                  <a:pt x="16522" y="9855"/>
                </a:lnTo>
                <a:lnTo>
                  <a:pt x="16571" y="9757"/>
                </a:lnTo>
                <a:lnTo>
                  <a:pt x="16546" y="9636"/>
                </a:lnTo>
                <a:lnTo>
                  <a:pt x="16522" y="9417"/>
                </a:lnTo>
                <a:lnTo>
                  <a:pt x="16473" y="9125"/>
                </a:lnTo>
                <a:lnTo>
                  <a:pt x="16449" y="9003"/>
                </a:lnTo>
                <a:lnTo>
                  <a:pt x="16400" y="8857"/>
                </a:lnTo>
                <a:lnTo>
                  <a:pt x="16376" y="8833"/>
                </a:lnTo>
                <a:lnTo>
                  <a:pt x="16327" y="8808"/>
                </a:lnTo>
                <a:lnTo>
                  <a:pt x="16279" y="8833"/>
                </a:lnTo>
                <a:lnTo>
                  <a:pt x="16254" y="8857"/>
                </a:lnTo>
                <a:lnTo>
                  <a:pt x="16206" y="9003"/>
                </a:lnTo>
                <a:lnTo>
                  <a:pt x="16181" y="9125"/>
                </a:lnTo>
                <a:lnTo>
                  <a:pt x="16133" y="9417"/>
                </a:lnTo>
                <a:lnTo>
                  <a:pt x="16133" y="9660"/>
                </a:lnTo>
                <a:lnTo>
                  <a:pt x="16157" y="9782"/>
                </a:lnTo>
                <a:lnTo>
                  <a:pt x="16206" y="9903"/>
                </a:lnTo>
                <a:lnTo>
                  <a:pt x="15768" y="9928"/>
                </a:lnTo>
                <a:lnTo>
                  <a:pt x="15671" y="9928"/>
                </a:lnTo>
                <a:lnTo>
                  <a:pt x="15719" y="9806"/>
                </a:lnTo>
                <a:lnTo>
                  <a:pt x="15768" y="9538"/>
                </a:lnTo>
                <a:lnTo>
                  <a:pt x="15841" y="9246"/>
                </a:lnTo>
                <a:lnTo>
                  <a:pt x="15865" y="8954"/>
                </a:lnTo>
                <a:lnTo>
                  <a:pt x="15841" y="8906"/>
                </a:lnTo>
                <a:lnTo>
                  <a:pt x="15817" y="8881"/>
                </a:lnTo>
                <a:lnTo>
                  <a:pt x="15744" y="8808"/>
                </a:lnTo>
                <a:lnTo>
                  <a:pt x="15671" y="8808"/>
                </a:lnTo>
                <a:lnTo>
                  <a:pt x="15622" y="8857"/>
                </a:lnTo>
                <a:lnTo>
                  <a:pt x="15573" y="8930"/>
                </a:lnTo>
                <a:lnTo>
                  <a:pt x="15427" y="9441"/>
                </a:lnTo>
                <a:lnTo>
                  <a:pt x="15330" y="9709"/>
                </a:lnTo>
                <a:lnTo>
                  <a:pt x="15330" y="9830"/>
                </a:lnTo>
                <a:lnTo>
                  <a:pt x="15330" y="9903"/>
                </a:lnTo>
                <a:lnTo>
                  <a:pt x="15354" y="9928"/>
                </a:lnTo>
                <a:lnTo>
                  <a:pt x="15135" y="9952"/>
                </a:lnTo>
                <a:lnTo>
                  <a:pt x="14916" y="9976"/>
                </a:lnTo>
                <a:lnTo>
                  <a:pt x="14965" y="9636"/>
                </a:lnTo>
                <a:lnTo>
                  <a:pt x="14989" y="9344"/>
                </a:lnTo>
                <a:lnTo>
                  <a:pt x="14989" y="9173"/>
                </a:lnTo>
                <a:lnTo>
                  <a:pt x="14941" y="9027"/>
                </a:lnTo>
                <a:lnTo>
                  <a:pt x="14916" y="8979"/>
                </a:lnTo>
                <a:lnTo>
                  <a:pt x="14868" y="8954"/>
                </a:lnTo>
                <a:lnTo>
                  <a:pt x="14819" y="8954"/>
                </a:lnTo>
                <a:lnTo>
                  <a:pt x="14770" y="8979"/>
                </a:lnTo>
                <a:lnTo>
                  <a:pt x="14697" y="9100"/>
                </a:lnTo>
                <a:lnTo>
                  <a:pt x="14649" y="9198"/>
                </a:lnTo>
                <a:lnTo>
                  <a:pt x="14600" y="9465"/>
                </a:lnTo>
                <a:lnTo>
                  <a:pt x="14405" y="10171"/>
                </a:lnTo>
                <a:lnTo>
                  <a:pt x="14405" y="10244"/>
                </a:lnTo>
                <a:lnTo>
                  <a:pt x="14430" y="10317"/>
                </a:lnTo>
                <a:lnTo>
                  <a:pt x="14284" y="10585"/>
                </a:lnTo>
                <a:lnTo>
                  <a:pt x="14162" y="10877"/>
                </a:lnTo>
                <a:lnTo>
                  <a:pt x="14065" y="11047"/>
                </a:lnTo>
                <a:lnTo>
                  <a:pt x="13943" y="11193"/>
                </a:lnTo>
                <a:lnTo>
                  <a:pt x="13724" y="11461"/>
                </a:lnTo>
                <a:lnTo>
                  <a:pt x="13675" y="11558"/>
                </a:lnTo>
                <a:lnTo>
                  <a:pt x="13675" y="11631"/>
                </a:lnTo>
                <a:lnTo>
                  <a:pt x="13675" y="11704"/>
                </a:lnTo>
                <a:lnTo>
                  <a:pt x="13724" y="11753"/>
                </a:lnTo>
                <a:lnTo>
                  <a:pt x="13773" y="11801"/>
                </a:lnTo>
                <a:lnTo>
                  <a:pt x="13846" y="11826"/>
                </a:lnTo>
                <a:lnTo>
                  <a:pt x="13919" y="11826"/>
                </a:lnTo>
                <a:lnTo>
                  <a:pt x="13992" y="11777"/>
                </a:lnTo>
                <a:lnTo>
                  <a:pt x="14113" y="11972"/>
                </a:lnTo>
                <a:lnTo>
                  <a:pt x="14259" y="12142"/>
                </a:lnTo>
                <a:lnTo>
                  <a:pt x="14551" y="12507"/>
                </a:lnTo>
                <a:lnTo>
                  <a:pt x="14868" y="12945"/>
                </a:lnTo>
                <a:lnTo>
                  <a:pt x="15135" y="13407"/>
                </a:lnTo>
                <a:lnTo>
                  <a:pt x="14941" y="13651"/>
                </a:lnTo>
                <a:lnTo>
                  <a:pt x="14722" y="13894"/>
                </a:lnTo>
                <a:lnTo>
                  <a:pt x="14284" y="14332"/>
                </a:lnTo>
                <a:lnTo>
                  <a:pt x="13943" y="14673"/>
                </a:lnTo>
                <a:lnTo>
                  <a:pt x="13773" y="14843"/>
                </a:lnTo>
                <a:lnTo>
                  <a:pt x="13627" y="15038"/>
                </a:lnTo>
                <a:lnTo>
                  <a:pt x="13383" y="14867"/>
                </a:lnTo>
                <a:lnTo>
                  <a:pt x="13578" y="14794"/>
                </a:lnTo>
                <a:lnTo>
                  <a:pt x="13748" y="14673"/>
                </a:lnTo>
                <a:lnTo>
                  <a:pt x="14040" y="14478"/>
                </a:lnTo>
                <a:lnTo>
                  <a:pt x="14113" y="14429"/>
                </a:lnTo>
                <a:lnTo>
                  <a:pt x="14138" y="14356"/>
                </a:lnTo>
                <a:lnTo>
                  <a:pt x="14138" y="14283"/>
                </a:lnTo>
                <a:lnTo>
                  <a:pt x="14113" y="14235"/>
                </a:lnTo>
                <a:lnTo>
                  <a:pt x="14065" y="14186"/>
                </a:lnTo>
                <a:lnTo>
                  <a:pt x="14016" y="14162"/>
                </a:lnTo>
                <a:lnTo>
                  <a:pt x="13943" y="14137"/>
                </a:lnTo>
                <a:lnTo>
                  <a:pt x="13870" y="14162"/>
                </a:lnTo>
                <a:lnTo>
                  <a:pt x="13602" y="14308"/>
                </a:lnTo>
                <a:lnTo>
                  <a:pt x="13335" y="14478"/>
                </a:lnTo>
                <a:lnTo>
                  <a:pt x="13043" y="14624"/>
                </a:lnTo>
                <a:lnTo>
                  <a:pt x="12897" y="14527"/>
                </a:lnTo>
                <a:lnTo>
                  <a:pt x="12945" y="14502"/>
                </a:lnTo>
                <a:lnTo>
                  <a:pt x="13213" y="14332"/>
                </a:lnTo>
                <a:lnTo>
                  <a:pt x="13310" y="14210"/>
                </a:lnTo>
                <a:lnTo>
                  <a:pt x="13383" y="14113"/>
                </a:lnTo>
                <a:lnTo>
                  <a:pt x="13408" y="14040"/>
                </a:lnTo>
                <a:lnTo>
                  <a:pt x="13408" y="13967"/>
                </a:lnTo>
                <a:lnTo>
                  <a:pt x="13383" y="13918"/>
                </a:lnTo>
                <a:lnTo>
                  <a:pt x="13359" y="13845"/>
                </a:lnTo>
                <a:lnTo>
                  <a:pt x="13310" y="13821"/>
                </a:lnTo>
                <a:lnTo>
                  <a:pt x="13237" y="13797"/>
                </a:lnTo>
                <a:lnTo>
                  <a:pt x="13189" y="13797"/>
                </a:lnTo>
                <a:lnTo>
                  <a:pt x="13116" y="13821"/>
                </a:lnTo>
                <a:lnTo>
                  <a:pt x="13018" y="13894"/>
                </a:lnTo>
                <a:lnTo>
                  <a:pt x="12921" y="13991"/>
                </a:lnTo>
                <a:lnTo>
                  <a:pt x="12799" y="14089"/>
                </a:lnTo>
                <a:lnTo>
                  <a:pt x="12702" y="14162"/>
                </a:lnTo>
                <a:lnTo>
                  <a:pt x="12556" y="14283"/>
                </a:lnTo>
                <a:lnTo>
                  <a:pt x="12264" y="14040"/>
                </a:lnTo>
                <a:lnTo>
                  <a:pt x="12532" y="13870"/>
                </a:lnTo>
                <a:lnTo>
                  <a:pt x="12653" y="13797"/>
                </a:lnTo>
                <a:lnTo>
                  <a:pt x="12799" y="13699"/>
                </a:lnTo>
                <a:lnTo>
                  <a:pt x="12848" y="13651"/>
                </a:lnTo>
                <a:lnTo>
                  <a:pt x="12897" y="13578"/>
                </a:lnTo>
                <a:lnTo>
                  <a:pt x="12921" y="13505"/>
                </a:lnTo>
                <a:lnTo>
                  <a:pt x="12897" y="13432"/>
                </a:lnTo>
                <a:lnTo>
                  <a:pt x="12872" y="13359"/>
                </a:lnTo>
                <a:lnTo>
                  <a:pt x="12824" y="13334"/>
                </a:lnTo>
                <a:lnTo>
                  <a:pt x="12702" y="13334"/>
                </a:lnTo>
                <a:lnTo>
                  <a:pt x="12556" y="13407"/>
                </a:lnTo>
                <a:lnTo>
                  <a:pt x="12459" y="13480"/>
                </a:lnTo>
                <a:lnTo>
                  <a:pt x="12167" y="13651"/>
                </a:lnTo>
                <a:lnTo>
                  <a:pt x="11899" y="13821"/>
                </a:lnTo>
                <a:lnTo>
                  <a:pt x="11777" y="13797"/>
                </a:lnTo>
                <a:lnTo>
                  <a:pt x="11680" y="13772"/>
                </a:lnTo>
                <a:lnTo>
                  <a:pt x="11607" y="13797"/>
                </a:lnTo>
                <a:lnTo>
                  <a:pt x="11558" y="13845"/>
                </a:lnTo>
                <a:lnTo>
                  <a:pt x="11510" y="13821"/>
                </a:lnTo>
                <a:lnTo>
                  <a:pt x="11437" y="13845"/>
                </a:lnTo>
                <a:lnTo>
                  <a:pt x="11388" y="13845"/>
                </a:lnTo>
                <a:lnTo>
                  <a:pt x="11266" y="13918"/>
                </a:lnTo>
                <a:lnTo>
                  <a:pt x="11120" y="14016"/>
                </a:lnTo>
                <a:lnTo>
                  <a:pt x="10974" y="14064"/>
                </a:lnTo>
                <a:lnTo>
                  <a:pt x="10682" y="14137"/>
                </a:lnTo>
                <a:lnTo>
                  <a:pt x="10536" y="14186"/>
                </a:lnTo>
                <a:lnTo>
                  <a:pt x="10415" y="14283"/>
                </a:lnTo>
                <a:lnTo>
                  <a:pt x="10269" y="14283"/>
                </a:lnTo>
                <a:lnTo>
                  <a:pt x="10220" y="14332"/>
                </a:lnTo>
                <a:lnTo>
                  <a:pt x="10171" y="14405"/>
                </a:lnTo>
                <a:lnTo>
                  <a:pt x="10171" y="14429"/>
                </a:lnTo>
                <a:lnTo>
                  <a:pt x="10123" y="14429"/>
                </a:lnTo>
                <a:lnTo>
                  <a:pt x="10001" y="14478"/>
                </a:lnTo>
                <a:lnTo>
                  <a:pt x="9879" y="14527"/>
                </a:lnTo>
                <a:lnTo>
                  <a:pt x="9636" y="14648"/>
                </a:lnTo>
                <a:lnTo>
                  <a:pt x="9514" y="14697"/>
                </a:lnTo>
                <a:lnTo>
                  <a:pt x="9393" y="14721"/>
                </a:lnTo>
                <a:lnTo>
                  <a:pt x="9271" y="14746"/>
                </a:lnTo>
                <a:lnTo>
                  <a:pt x="9149" y="14794"/>
                </a:lnTo>
                <a:lnTo>
                  <a:pt x="9101" y="14867"/>
                </a:lnTo>
                <a:lnTo>
                  <a:pt x="9101" y="14892"/>
                </a:lnTo>
                <a:lnTo>
                  <a:pt x="9125" y="14940"/>
                </a:lnTo>
                <a:lnTo>
                  <a:pt x="9198" y="15013"/>
                </a:lnTo>
                <a:lnTo>
                  <a:pt x="9295" y="15062"/>
                </a:lnTo>
                <a:lnTo>
                  <a:pt x="9417" y="15086"/>
                </a:lnTo>
                <a:lnTo>
                  <a:pt x="9539" y="15062"/>
                </a:lnTo>
                <a:lnTo>
                  <a:pt x="9685" y="15038"/>
                </a:lnTo>
                <a:lnTo>
                  <a:pt x="9831" y="14989"/>
                </a:lnTo>
                <a:lnTo>
                  <a:pt x="10098" y="14843"/>
                </a:lnTo>
                <a:lnTo>
                  <a:pt x="10074" y="14989"/>
                </a:lnTo>
                <a:lnTo>
                  <a:pt x="9879" y="15086"/>
                </a:lnTo>
                <a:lnTo>
                  <a:pt x="9660" y="15208"/>
                </a:lnTo>
                <a:lnTo>
                  <a:pt x="9417" y="15281"/>
                </a:lnTo>
                <a:lnTo>
                  <a:pt x="9295" y="15330"/>
                </a:lnTo>
                <a:lnTo>
                  <a:pt x="9198" y="15403"/>
                </a:lnTo>
                <a:lnTo>
                  <a:pt x="9174" y="15476"/>
                </a:lnTo>
                <a:lnTo>
                  <a:pt x="9198" y="15500"/>
                </a:lnTo>
                <a:lnTo>
                  <a:pt x="9198" y="15548"/>
                </a:lnTo>
                <a:lnTo>
                  <a:pt x="9271" y="15597"/>
                </a:lnTo>
                <a:lnTo>
                  <a:pt x="9344" y="15621"/>
                </a:lnTo>
                <a:lnTo>
                  <a:pt x="9417" y="15646"/>
                </a:lnTo>
                <a:lnTo>
                  <a:pt x="9514" y="15621"/>
                </a:lnTo>
                <a:lnTo>
                  <a:pt x="9685" y="15597"/>
                </a:lnTo>
                <a:lnTo>
                  <a:pt x="9831" y="15548"/>
                </a:lnTo>
                <a:lnTo>
                  <a:pt x="10001" y="15476"/>
                </a:lnTo>
                <a:lnTo>
                  <a:pt x="9977" y="15767"/>
                </a:lnTo>
                <a:lnTo>
                  <a:pt x="9952" y="15792"/>
                </a:lnTo>
                <a:lnTo>
                  <a:pt x="9904" y="15816"/>
                </a:lnTo>
                <a:lnTo>
                  <a:pt x="9636" y="15913"/>
                </a:lnTo>
                <a:lnTo>
                  <a:pt x="9368" y="15986"/>
                </a:lnTo>
                <a:lnTo>
                  <a:pt x="9198" y="16011"/>
                </a:lnTo>
                <a:lnTo>
                  <a:pt x="9125" y="16059"/>
                </a:lnTo>
                <a:lnTo>
                  <a:pt x="9101" y="16084"/>
                </a:lnTo>
                <a:lnTo>
                  <a:pt x="9076" y="16108"/>
                </a:lnTo>
                <a:lnTo>
                  <a:pt x="9076" y="16181"/>
                </a:lnTo>
                <a:lnTo>
                  <a:pt x="9101" y="16205"/>
                </a:lnTo>
                <a:lnTo>
                  <a:pt x="9198" y="16254"/>
                </a:lnTo>
                <a:lnTo>
                  <a:pt x="9295" y="16303"/>
                </a:lnTo>
                <a:lnTo>
                  <a:pt x="9636" y="16303"/>
                </a:lnTo>
                <a:lnTo>
                  <a:pt x="9855" y="16230"/>
                </a:lnTo>
                <a:lnTo>
                  <a:pt x="9831" y="16424"/>
                </a:lnTo>
                <a:lnTo>
                  <a:pt x="9831" y="16643"/>
                </a:lnTo>
                <a:lnTo>
                  <a:pt x="9271" y="16668"/>
                </a:lnTo>
                <a:lnTo>
                  <a:pt x="8711" y="16692"/>
                </a:lnTo>
                <a:lnTo>
                  <a:pt x="7981" y="16692"/>
                </a:lnTo>
                <a:lnTo>
                  <a:pt x="7738" y="16716"/>
                </a:lnTo>
                <a:lnTo>
                  <a:pt x="7763" y="16595"/>
                </a:lnTo>
                <a:lnTo>
                  <a:pt x="7763" y="16449"/>
                </a:lnTo>
                <a:lnTo>
                  <a:pt x="7738" y="16181"/>
                </a:lnTo>
                <a:lnTo>
                  <a:pt x="7641" y="15694"/>
                </a:lnTo>
                <a:lnTo>
                  <a:pt x="7592" y="15330"/>
                </a:lnTo>
                <a:lnTo>
                  <a:pt x="7519" y="14892"/>
                </a:lnTo>
                <a:lnTo>
                  <a:pt x="7471" y="14673"/>
                </a:lnTo>
                <a:lnTo>
                  <a:pt x="7373" y="14502"/>
                </a:lnTo>
                <a:lnTo>
                  <a:pt x="7276" y="14356"/>
                </a:lnTo>
                <a:lnTo>
                  <a:pt x="7203" y="14308"/>
                </a:lnTo>
                <a:lnTo>
                  <a:pt x="7130" y="14259"/>
                </a:lnTo>
                <a:lnTo>
                  <a:pt x="7033" y="14259"/>
                </a:lnTo>
                <a:lnTo>
                  <a:pt x="6960" y="14283"/>
                </a:lnTo>
                <a:lnTo>
                  <a:pt x="6716" y="14210"/>
                </a:lnTo>
                <a:lnTo>
                  <a:pt x="6497" y="14137"/>
                </a:lnTo>
                <a:lnTo>
                  <a:pt x="6327" y="14064"/>
                </a:lnTo>
                <a:lnTo>
                  <a:pt x="6157" y="13991"/>
                </a:lnTo>
                <a:lnTo>
                  <a:pt x="5986" y="13918"/>
                </a:lnTo>
                <a:lnTo>
                  <a:pt x="5816" y="13845"/>
                </a:lnTo>
                <a:lnTo>
                  <a:pt x="5743" y="13772"/>
                </a:lnTo>
                <a:lnTo>
                  <a:pt x="5646" y="13724"/>
                </a:lnTo>
                <a:lnTo>
                  <a:pt x="5597" y="13699"/>
                </a:lnTo>
                <a:lnTo>
                  <a:pt x="5548" y="13724"/>
                </a:lnTo>
                <a:lnTo>
                  <a:pt x="5500" y="13748"/>
                </a:lnTo>
                <a:lnTo>
                  <a:pt x="5427" y="13772"/>
                </a:lnTo>
                <a:lnTo>
                  <a:pt x="5062" y="13602"/>
                </a:lnTo>
                <a:lnTo>
                  <a:pt x="4843" y="13505"/>
                </a:lnTo>
                <a:lnTo>
                  <a:pt x="4721" y="13480"/>
                </a:lnTo>
                <a:lnTo>
                  <a:pt x="4648" y="13480"/>
                </a:lnTo>
                <a:lnTo>
                  <a:pt x="4599" y="13505"/>
                </a:lnTo>
                <a:lnTo>
                  <a:pt x="4551" y="13529"/>
                </a:lnTo>
                <a:lnTo>
                  <a:pt x="4526" y="13602"/>
                </a:lnTo>
                <a:lnTo>
                  <a:pt x="4551" y="13651"/>
                </a:lnTo>
                <a:lnTo>
                  <a:pt x="4575" y="13724"/>
                </a:lnTo>
                <a:lnTo>
                  <a:pt x="4672" y="13821"/>
                </a:lnTo>
                <a:lnTo>
                  <a:pt x="4916" y="13967"/>
                </a:lnTo>
                <a:lnTo>
                  <a:pt x="5135" y="14113"/>
                </a:lnTo>
                <a:lnTo>
                  <a:pt x="4989" y="14283"/>
                </a:lnTo>
                <a:lnTo>
                  <a:pt x="4940" y="14210"/>
                </a:lnTo>
                <a:lnTo>
                  <a:pt x="4891" y="14137"/>
                </a:lnTo>
                <a:lnTo>
                  <a:pt x="4843" y="14113"/>
                </a:lnTo>
                <a:lnTo>
                  <a:pt x="4794" y="14113"/>
                </a:lnTo>
                <a:lnTo>
                  <a:pt x="4672" y="14089"/>
                </a:lnTo>
                <a:lnTo>
                  <a:pt x="4526" y="14064"/>
                </a:lnTo>
                <a:lnTo>
                  <a:pt x="4380" y="13991"/>
                </a:lnTo>
                <a:lnTo>
                  <a:pt x="4259" y="13918"/>
                </a:lnTo>
                <a:lnTo>
                  <a:pt x="4137" y="13821"/>
                </a:lnTo>
                <a:lnTo>
                  <a:pt x="4015" y="13748"/>
                </a:lnTo>
                <a:lnTo>
                  <a:pt x="3894" y="13699"/>
                </a:lnTo>
                <a:lnTo>
                  <a:pt x="3821" y="13699"/>
                </a:lnTo>
                <a:lnTo>
                  <a:pt x="3796" y="13724"/>
                </a:lnTo>
                <a:lnTo>
                  <a:pt x="3772" y="13772"/>
                </a:lnTo>
                <a:lnTo>
                  <a:pt x="3772" y="13870"/>
                </a:lnTo>
                <a:lnTo>
                  <a:pt x="3796" y="13943"/>
                </a:lnTo>
                <a:lnTo>
                  <a:pt x="3845" y="14040"/>
                </a:lnTo>
                <a:lnTo>
                  <a:pt x="3894" y="14113"/>
                </a:lnTo>
                <a:lnTo>
                  <a:pt x="4015" y="14235"/>
                </a:lnTo>
                <a:lnTo>
                  <a:pt x="4186" y="14332"/>
                </a:lnTo>
                <a:lnTo>
                  <a:pt x="4307" y="14405"/>
                </a:lnTo>
                <a:lnTo>
                  <a:pt x="4453" y="14478"/>
                </a:lnTo>
                <a:lnTo>
                  <a:pt x="4599" y="14502"/>
                </a:lnTo>
                <a:lnTo>
                  <a:pt x="4745" y="14502"/>
                </a:lnTo>
                <a:lnTo>
                  <a:pt x="4380" y="14819"/>
                </a:lnTo>
                <a:lnTo>
                  <a:pt x="4356" y="14746"/>
                </a:lnTo>
                <a:lnTo>
                  <a:pt x="4307" y="14697"/>
                </a:lnTo>
                <a:lnTo>
                  <a:pt x="4259" y="14673"/>
                </a:lnTo>
                <a:lnTo>
                  <a:pt x="4186" y="14648"/>
                </a:lnTo>
                <a:lnTo>
                  <a:pt x="4088" y="14648"/>
                </a:lnTo>
                <a:lnTo>
                  <a:pt x="3991" y="14600"/>
                </a:lnTo>
                <a:lnTo>
                  <a:pt x="3845" y="14502"/>
                </a:lnTo>
                <a:lnTo>
                  <a:pt x="3675" y="14356"/>
                </a:lnTo>
                <a:lnTo>
                  <a:pt x="3626" y="14332"/>
                </a:lnTo>
                <a:lnTo>
                  <a:pt x="3577" y="14308"/>
                </a:lnTo>
                <a:lnTo>
                  <a:pt x="3529" y="14283"/>
                </a:lnTo>
                <a:lnTo>
                  <a:pt x="3480" y="14259"/>
                </a:lnTo>
                <a:lnTo>
                  <a:pt x="3431" y="14259"/>
                </a:lnTo>
                <a:lnTo>
                  <a:pt x="3407" y="14283"/>
                </a:lnTo>
                <a:lnTo>
                  <a:pt x="3383" y="14405"/>
                </a:lnTo>
                <a:lnTo>
                  <a:pt x="3358" y="14478"/>
                </a:lnTo>
                <a:lnTo>
                  <a:pt x="3383" y="14551"/>
                </a:lnTo>
                <a:lnTo>
                  <a:pt x="3407" y="14624"/>
                </a:lnTo>
                <a:lnTo>
                  <a:pt x="3456" y="14697"/>
                </a:lnTo>
                <a:lnTo>
                  <a:pt x="3577" y="14819"/>
                </a:lnTo>
                <a:lnTo>
                  <a:pt x="3675" y="14916"/>
                </a:lnTo>
                <a:lnTo>
                  <a:pt x="3772" y="14989"/>
                </a:lnTo>
                <a:lnTo>
                  <a:pt x="3894" y="15038"/>
                </a:lnTo>
                <a:lnTo>
                  <a:pt x="4015" y="15086"/>
                </a:lnTo>
                <a:lnTo>
                  <a:pt x="3796" y="15208"/>
                </a:lnTo>
                <a:lnTo>
                  <a:pt x="3748" y="15159"/>
                </a:lnTo>
                <a:lnTo>
                  <a:pt x="3529" y="14989"/>
                </a:lnTo>
                <a:lnTo>
                  <a:pt x="3310" y="14819"/>
                </a:lnTo>
                <a:lnTo>
                  <a:pt x="2920" y="14429"/>
                </a:lnTo>
                <a:lnTo>
                  <a:pt x="2555" y="14064"/>
                </a:lnTo>
                <a:lnTo>
                  <a:pt x="2385" y="13845"/>
                </a:lnTo>
                <a:lnTo>
                  <a:pt x="2239" y="13626"/>
                </a:lnTo>
                <a:lnTo>
                  <a:pt x="2409" y="13456"/>
                </a:lnTo>
                <a:lnTo>
                  <a:pt x="2555" y="13237"/>
                </a:lnTo>
                <a:lnTo>
                  <a:pt x="2799" y="12848"/>
                </a:lnTo>
                <a:lnTo>
                  <a:pt x="3212" y="12312"/>
                </a:lnTo>
                <a:lnTo>
                  <a:pt x="3626" y="11801"/>
                </a:lnTo>
                <a:lnTo>
                  <a:pt x="3626" y="11777"/>
                </a:lnTo>
                <a:lnTo>
                  <a:pt x="3723" y="11704"/>
                </a:lnTo>
                <a:lnTo>
                  <a:pt x="3748" y="11607"/>
                </a:lnTo>
                <a:lnTo>
                  <a:pt x="3772" y="11558"/>
                </a:lnTo>
                <a:lnTo>
                  <a:pt x="3748" y="11485"/>
                </a:lnTo>
                <a:lnTo>
                  <a:pt x="3723" y="11436"/>
                </a:lnTo>
                <a:lnTo>
                  <a:pt x="3675" y="11388"/>
                </a:lnTo>
                <a:lnTo>
                  <a:pt x="3529" y="11266"/>
                </a:lnTo>
                <a:lnTo>
                  <a:pt x="3407" y="11096"/>
                </a:lnTo>
                <a:lnTo>
                  <a:pt x="3164" y="10779"/>
                </a:lnTo>
                <a:lnTo>
                  <a:pt x="3018" y="10536"/>
                </a:lnTo>
                <a:lnTo>
                  <a:pt x="3018" y="10463"/>
                </a:lnTo>
                <a:lnTo>
                  <a:pt x="2993" y="10366"/>
                </a:lnTo>
                <a:lnTo>
                  <a:pt x="2945" y="10293"/>
                </a:lnTo>
                <a:lnTo>
                  <a:pt x="2872" y="10244"/>
                </a:lnTo>
                <a:lnTo>
                  <a:pt x="2774" y="10220"/>
                </a:lnTo>
                <a:lnTo>
                  <a:pt x="1704" y="10122"/>
                </a:lnTo>
                <a:lnTo>
                  <a:pt x="1144" y="10074"/>
                </a:lnTo>
                <a:lnTo>
                  <a:pt x="876" y="10025"/>
                </a:lnTo>
                <a:lnTo>
                  <a:pt x="633" y="9952"/>
                </a:lnTo>
                <a:lnTo>
                  <a:pt x="633" y="9830"/>
                </a:lnTo>
                <a:lnTo>
                  <a:pt x="609" y="9709"/>
                </a:lnTo>
                <a:lnTo>
                  <a:pt x="584" y="9587"/>
                </a:lnTo>
                <a:lnTo>
                  <a:pt x="560" y="9441"/>
                </a:lnTo>
                <a:lnTo>
                  <a:pt x="536" y="9052"/>
                </a:lnTo>
                <a:lnTo>
                  <a:pt x="560" y="8638"/>
                </a:lnTo>
                <a:lnTo>
                  <a:pt x="584" y="8395"/>
                </a:lnTo>
                <a:lnTo>
                  <a:pt x="609" y="8127"/>
                </a:lnTo>
                <a:lnTo>
                  <a:pt x="633" y="7835"/>
                </a:lnTo>
                <a:lnTo>
                  <a:pt x="633" y="7689"/>
                </a:lnTo>
                <a:lnTo>
                  <a:pt x="609" y="7567"/>
                </a:lnTo>
                <a:lnTo>
                  <a:pt x="803" y="7519"/>
                </a:lnTo>
                <a:lnTo>
                  <a:pt x="1217" y="7421"/>
                </a:lnTo>
                <a:lnTo>
                  <a:pt x="1095" y="7592"/>
                </a:lnTo>
                <a:lnTo>
                  <a:pt x="998" y="7762"/>
                </a:lnTo>
                <a:lnTo>
                  <a:pt x="876" y="8103"/>
                </a:lnTo>
                <a:lnTo>
                  <a:pt x="876" y="8151"/>
                </a:lnTo>
                <a:lnTo>
                  <a:pt x="876" y="8224"/>
                </a:lnTo>
                <a:lnTo>
                  <a:pt x="901" y="8273"/>
                </a:lnTo>
                <a:lnTo>
                  <a:pt x="925" y="8297"/>
                </a:lnTo>
                <a:lnTo>
                  <a:pt x="1022" y="8370"/>
                </a:lnTo>
                <a:lnTo>
                  <a:pt x="1144" y="8370"/>
                </a:lnTo>
                <a:lnTo>
                  <a:pt x="1193" y="8346"/>
                </a:lnTo>
                <a:lnTo>
                  <a:pt x="1217" y="8297"/>
                </a:lnTo>
                <a:lnTo>
                  <a:pt x="1290" y="8224"/>
                </a:lnTo>
                <a:lnTo>
                  <a:pt x="1363" y="7981"/>
                </a:lnTo>
                <a:lnTo>
                  <a:pt x="1460" y="7738"/>
                </a:lnTo>
                <a:lnTo>
                  <a:pt x="1558" y="7543"/>
                </a:lnTo>
                <a:lnTo>
                  <a:pt x="1655" y="7348"/>
                </a:lnTo>
                <a:lnTo>
                  <a:pt x="1850" y="7348"/>
                </a:lnTo>
                <a:lnTo>
                  <a:pt x="1752" y="7519"/>
                </a:lnTo>
                <a:lnTo>
                  <a:pt x="1655" y="7689"/>
                </a:lnTo>
                <a:lnTo>
                  <a:pt x="1606" y="7884"/>
                </a:lnTo>
                <a:lnTo>
                  <a:pt x="1558" y="8054"/>
                </a:lnTo>
                <a:lnTo>
                  <a:pt x="1558" y="8127"/>
                </a:lnTo>
                <a:lnTo>
                  <a:pt x="1558" y="8176"/>
                </a:lnTo>
                <a:lnTo>
                  <a:pt x="1606" y="8224"/>
                </a:lnTo>
                <a:lnTo>
                  <a:pt x="1655" y="8273"/>
                </a:lnTo>
                <a:lnTo>
                  <a:pt x="1728" y="8322"/>
                </a:lnTo>
                <a:lnTo>
                  <a:pt x="1801" y="8297"/>
                </a:lnTo>
                <a:lnTo>
                  <a:pt x="1898" y="8249"/>
                </a:lnTo>
                <a:lnTo>
                  <a:pt x="1923" y="8200"/>
                </a:lnTo>
                <a:lnTo>
                  <a:pt x="1947" y="8151"/>
                </a:lnTo>
                <a:lnTo>
                  <a:pt x="1996" y="7908"/>
                </a:lnTo>
                <a:lnTo>
                  <a:pt x="2093" y="7689"/>
                </a:lnTo>
                <a:lnTo>
                  <a:pt x="2166" y="7519"/>
                </a:lnTo>
                <a:lnTo>
                  <a:pt x="2239" y="7324"/>
                </a:lnTo>
                <a:lnTo>
                  <a:pt x="2409" y="7324"/>
                </a:lnTo>
                <a:lnTo>
                  <a:pt x="2361" y="7494"/>
                </a:lnTo>
                <a:lnTo>
                  <a:pt x="2239" y="7762"/>
                </a:lnTo>
                <a:lnTo>
                  <a:pt x="2215" y="7908"/>
                </a:lnTo>
                <a:lnTo>
                  <a:pt x="2190" y="8054"/>
                </a:lnTo>
                <a:lnTo>
                  <a:pt x="2215" y="8127"/>
                </a:lnTo>
                <a:lnTo>
                  <a:pt x="2239" y="8176"/>
                </a:lnTo>
                <a:lnTo>
                  <a:pt x="2288" y="8200"/>
                </a:lnTo>
                <a:lnTo>
                  <a:pt x="2336" y="8224"/>
                </a:lnTo>
                <a:lnTo>
                  <a:pt x="2385" y="8249"/>
                </a:lnTo>
                <a:lnTo>
                  <a:pt x="2434" y="8224"/>
                </a:lnTo>
                <a:lnTo>
                  <a:pt x="2482" y="8200"/>
                </a:lnTo>
                <a:lnTo>
                  <a:pt x="2507" y="8151"/>
                </a:lnTo>
                <a:lnTo>
                  <a:pt x="2555" y="8030"/>
                </a:lnTo>
                <a:lnTo>
                  <a:pt x="2580" y="7908"/>
                </a:lnTo>
                <a:lnTo>
                  <a:pt x="2628" y="7665"/>
                </a:lnTo>
                <a:lnTo>
                  <a:pt x="2677" y="7494"/>
                </a:lnTo>
                <a:lnTo>
                  <a:pt x="2701" y="7300"/>
                </a:lnTo>
                <a:lnTo>
                  <a:pt x="2847" y="7276"/>
                </a:lnTo>
                <a:lnTo>
                  <a:pt x="2920" y="7251"/>
                </a:lnTo>
                <a:lnTo>
                  <a:pt x="2969" y="7203"/>
                </a:lnTo>
                <a:lnTo>
                  <a:pt x="2993" y="7154"/>
                </a:lnTo>
                <a:lnTo>
                  <a:pt x="2993" y="7081"/>
                </a:lnTo>
                <a:lnTo>
                  <a:pt x="3042" y="7008"/>
                </a:lnTo>
                <a:lnTo>
                  <a:pt x="3066" y="6935"/>
                </a:lnTo>
                <a:lnTo>
                  <a:pt x="3066" y="6765"/>
                </a:lnTo>
                <a:lnTo>
                  <a:pt x="3115" y="6594"/>
                </a:lnTo>
                <a:lnTo>
                  <a:pt x="3212" y="6278"/>
                </a:lnTo>
                <a:lnTo>
                  <a:pt x="3456" y="5670"/>
                </a:lnTo>
                <a:lnTo>
                  <a:pt x="3553" y="5597"/>
                </a:lnTo>
                <a:lnTo>
                  <a:pt x="3602" y="5475"/>
                </a:lnTo>
                <a:lnTo>
                  <a:pt x="3602" y="5426"/>
                </a:lnTo>
                <a:lnTo>
                  <a:pt x="3602" y="5353"/>
                </a:lnTo>
                <a:lnTo>
                  <a:pt x="3577" y="5305"/>
                </a:lnTo>
                <a:lnTo>
                  <a:pt x="3529" y="5232"/>
                </a:lnTo>
                <a:lnTo>
                  <a:pt x="3139" y="4842"/>
                </a:lnTo>
                <a:lnTo>
                  <a:pt x="2799" y="4429"/>
                </a:lnTo>
                <a:lnTo>
                  <a:pt x="2434" y="4015"/>
                </a:lnTo>
                <a:lnTo>
                  <a:pt x="2069" y="3626"/>
                </a:lnTo>
                <a:lnTo>
                  <a:pt x="2263" y="3480"/>
                </a:lnTo>
                <a:lnTo>
                  <a:pt x="2458" y="3285"/>
                </a:lnTo>
                <a:lnTo>
                  <a:pt x="2799" y="2871"/>
                </a:lnTo>
                <a:lnTo>
                  <a:pt x="2993" y="2677"/>
                </a:lnTo>
                <a:lnTo>
                  <a:pt x="3164" y="2482"/>
                </a:lnTo>
                <a:lnTo>
                  <a:pt x="3383" y="2336"/>
                </a:lnTo>
                <a:lnTo>
                  <a:pt x="3504" y="2287"/>
                </a:lnTo>
                <a:lnTo>
                  <a:pt x="3626" y="2239"/>
                </a:lnTo>
                <a:lnTo>
                  <a:pt x="3723" y="2190"/>
                </a:lnTo>
                <a:lnTo>
                  <a:pt x="3577" y="2287"/>
                </a:lnTo>
                <a:lnTo>
                  <a:pt x="3431" y="2409"/>
                </a:lnTo>
                <a:lnTo>
                  <a:pt x="3261" y="2579"/>
                </a:lnTo>
                <a:lnTo>
                  <a:pt x="3188" y="2677"/>
                </a:lnTo>
                <a:lnTo>
                  <a:pt x="3139" y="2750"/>
                </a:lnTo>
                <a:lnTo>
                  <a:pt x="3091" y="2847"/>
                </a:lnTo>
                <a:lnTo>
                  <a:pt x="3091" y="2944"/>
                </a:lnTo>
                <a:lnTo>
                  <a:pt x="3115" y="3017"/>
                </a:lnTo>
                <a:lnTo>
                  <a:pt x="3164" y="3066"/>
                </a:lnTo>
                <a:lnTo>
                  <a:pt x="3212" y="3115"/>
                </a:lnTo>
                <a:lnTo>
                  <a:pt x="3310" y="3090"/>
                </a:lnTo>
                <a:lnTo>
                  <a:pt x="3383" y="3066"/>
                </a:lnTo>
                <a:lnTo>
                  <a:pt x="3431" y="3017"/>
                </a:lnTo>
                <a:lnTo>
                  <a:pt x="3553" y="2871"/>
                </a:lnTo>
                <a:lnTo>
                  <a:pt x="3675" y="2701"/>
                </a:lnTo>
                <a:lnTo>
                  <a:pt x="3845" y="2555"/>
                </a:lnTo>
                <a:lnTo>
                  <a:pt x="4064" y="2433"/>
                </a:lnTo>
                <a:lnTo>
                  <a:pt x="4161" y="2482"/>
                </a:lnTo>
                <a:lnTo>
                  <a:pt x="4015" y="2579"/>
                </a:lnTo>
                <a:lnTo>
                  <a:pt x="3894" y="2677"/>
                </a:lnTo>
                <a:lnTo>
                  <a:pt x="3772" y="2798"/>
                </a:lnTo>
                <a:lnTo>
                  <a:pt x="3650" y="2944"/>
                </a:lnTo>
                <a:lnTo>
                  <a:pt x="3602" y="3017"/>
                </a:lnTo>
                <a:lnTo>
                  <a:pt x="3577" y="3115"/>
                </a:lnTo>
                <a:lnTo>
                  <a:pt x="3553" y="3188"/>
                </a:lnTo>
                <a:lnTo>
                  <a:pt x="3553" y="3285"/>
                </a:lnTo>
                <a:lnTo>
                  <a:pt x="3577" y="3334"/>
                </a:lnTo>
                <a:lnTo>
                  <a:pt x="3602" y="3358"/>
                </a:lnTo>
                <a:lnTo>
                  <a:pt x="3675" y="3407"/>
                </a:lnTo>
                <a:lnTo>
                  <a:pt x="3772" y="3407"/>
                </a:lnTo>
                <a:lnTo>
                  <a:pt x="3869" y="3358"/>
                </a:lnTo>
                <a:lnTo>
                  <a:pt x="3942" y="3261"/>
                </a:lnTo>
                <a:lnTo>
                  <a:pt x="3991" y="3139"/>
                </a:lnTo>
                <a:lnTo>
                  <a:pt x="4088" y="3017"/>
                </a:lnTo>
                <a:lnTo>
                  <a:pt x="4210" y="2920"/>
                </a:lnTo>
                <a:lnTo>
                  <a:pt x="4453" y="2677"/>
                </a:lnTo>
                <a:lnTo>
                  <a:pt x="4551" y="2774"/>
                </a:lnTo>
                <a:lnTo>
                  <a:pt x="4697" y="2871"/>
                </a:lnTo>
                <a:lnTo>
                  <a:pt x="4453" y="3017"/>
                </a:lnTo>
                <a:lnTo>
                  <a:pt x="4259" y="3139"/>
                </a:lnTo>
                <a:lnTo>
                  <a:pt x="4064" y="3285"/>
                </a:lnTo>
                <a:lnTo>
                  <a:pt x="3894" y="3455"/>
                </a:lnTo>
                <a:lnTo>
                  <a:pt x="3845" y="3553"/>
                </a:lnTo>
                <a:lnTo>
                  <a:pt x="3796" y="3650"/>
                </a:lnTo>
                <a:lnTo>
                  <a:pt x="3796" y="3747"/>
                </a:lnTo>
                <a:lnTo>
                  <a:pt x="3821" y="3869"/>
                </a:lnTo>
                <a:lnTo>
                  <a:pt x="3894" y="3918"/>
                </a:lnTo>
                <a:lnTo>
                  <a:pt x="3967" y="3942"/>
                </a:lnTo>
                <a:lnTo>
                  <a:pt x="4064" y="3918"/>
                </a:lnTo>
                <a:lnTo>
                  <a:pt x="4088" y="3893"/>
                </a:lnTo>
                <a:lnTo>
                  <a:pt x="4113" y="3869"/>
                </a:lnTo>
                <a:lnTo>
                  <a:pt x="4210" y="3723"/>
                </a:lnTo>
                <a:lnTo>
                  <a:pt x="4307" y="3577"/>
                </a:lnTo>
                <a:lnTo>
                  <a:pt x="4429" y="3480"/>
                </a:lnTo>
                <a:lnTo>
                  <a:pt x="4575" y="3382"/>
                </a:lnTo>
                <a:lnTo>
                  <a:pt x="4794" y="3236"/>
                </a:lnTo>
                <a:lnTo>
                  <a:pt x="5013" y="3090"/>
                </a:lnTo>
                <a:lnTo>
                  <a:pt x="5305" y="3285"/>
                </a:lnTo>
                <a:lnTo>
                  <a:pt x="4989" y="3504"/>
                </a:lnTo>
                <a:lnTo>
                  <a:pt x="4843" y="3601"/>
                </a:lnTo>
                <a:lnTo>
                  <a:pt x="4697" y="3723"/>
                </a:lnTo>
                <a:lnTo>
                  <a:pt x="4551" y="3869"/>
                </a:lnTo>
                <a:lnTo>
                  <a:pt x="4526" y="3942"/>
                </a:lnTo>
                <a:lnTo>
                  <a:pt x="4502" y="4015"/>
                </a:lnTo>
                <a:lnTo>
                  <a:pt x="4526" y="4064"/>
                </a:lnTo>
                <a:lnTo>
                  <a:pt x="4551" y="4112"/>
                </a:lnTo>
                <a:lnTo>
                  <a:pt x="4599" y="4137"/>
                </a:lnTo>
                <a:lnTo>
                  <a:pt x="4672" y="4137"/>
                </a:lnTo>
                <a:lnTo>
                  <a:pt x="4721" y="4112"/>
                </a:lnTo>
                <a:lnTo>
                  <a:pt x="4770" y="4064"/>
                </a:lnTo>
                <a:lnTo>
                  <a:pt x="4867" y="3966"/>
                </a:lnTo>
                <a:lnTo>
                  <a:pt x="5013" y="3845"/>
                </a:lnTo>
                <a:lnTo>
                  <a:pt x="5183" y="3723"/>
                </a:lnTo>
                <a:lnTo>
                  <a:pt x="5354" y="3601"/>
                </a:lnTo>
                <a:lnTo>
                  <a:pt x="5548" y="3455"/>
                </a:lnTo>
                <a:lnTo>
                  <a:pt x="5597" y="3504"/>
                </a:lnTo>
                <a:lnTo>
                  <a:pt x="5694" y="3528"/>
                </a:lnTo>
                <a:lnTo>
                  <a:pt x="5767" y="3528"/>
                </a:lnTo>
                <a:lnTo>
                  <a:pt x="5840" y="3480"/>
                </a:lnTo>
                <a:lnTo>
                  <a:pt x="5889" y="3407"/>
                </a:lnTo>
                <a:lnTo>
                  <a:pt x="6181" y="3285"/>
                </a:lnTo>
                <a:lnTo>
                  <a:pt x="6449" y="3188"/>
                </a:lnTo>
                <a:lnTo>
                  <a:pt x="6765" y="3090"/>
                </a:lnTo>
                <a:lnTo>
                  <a:pt x="7033" y="3017"/>
                </a:lnTo>
                <a:lnTo>
                  <a:pt x="7106" y="2993"/>
                </a:lnTo>
                <a:lnTo>
                  <a:pt x="7154" y="2969"/>
                </a:lnTo>
                <a:lnTo>
                  <a:pt x="7203" y="2896"/>
                </a:lnTo>
                <a:lnTo>
                  <a:pt x="7227" y="2847"/>
                </a:lnTo>
                <a:lnTo>
                  <a:pt x="7276" y="2701"/>
                </a:lnTo>
                <a:lnTo>
                  <a:pt x="7325" y="2531"/>
                </a:lnTo>
                <a:lnTo>
                  <a:pt x="7373" y="2190"/>
                </a:lnTo>
                <a:lnTo>
                  <a:pt x="7398" y="1509"/>
                </a:lnTo>
                <a:lnTo>
                  <a:pt x="7495" y="998"/>
                </a:lnTo>
                <a:lnTo>
                  <a:pt x="7519" y="730"/>
                </a:lnTo>
                <a:lnTo>
                  <a:pt x="7519" y="608"/>
                </a:lnTo>
                <a:lnTo>
                  <a:pt x="7519" y="487"/>
                </a:lnTo>
                <a:close/>
                <a:moveTo>
                  <a:pt x="8030" y="0"/>
                </a:moveTo>
                <a:lnTo>
                  <a:pt x="7641" y="49"/>
                </a:lnTo>
                <a:lnTo>
                  <a:pt x="7471" y="73"/>
                </a:lnTo>
                <a:lnTo>
                  <a:pt x="7300" y="122"/>
                </a:lnTo>
                <a:lnTo>
                  <a:pt x="7252" y="146"/>
                </a:lnTo>
                <a:lnTo>
                  <a:pt x="7203" y="195"/>
                </a:lnTo>
                <a:lnTo>
                  <a:pt x="7179" y="243"/>
                </a:lnTo>
                <a:lnTo>
                  <a:pt x="7179" y="292"/>
                </a:lnTo>
                <a:lnTo>
                  <a:pt x="7106" y="414"/>
                </a:lnTo>
                <a:lnTo>
                  <a:pt x="7033" y="535"/>
                </a:lnTo>
                <a:lnTo>
                  <a:pt x="6984" y="681"/>
                </a:lnTo>
                <a:lnTo>
                  <a:pt x="6960" y="827"/>
                </a:lnTo>
                <a:lnTo>
                  <a:pt x="6935" y="1168"/>
                </a:lnTo>
                <a:lnTo>
                  <a:pt x="6887" y="1436"/>
                </a:lnTo>
                <a:lnTo>
                  <a:pt x="6789" y="2020"/>
                </a:lnTo>
                <a:lnTo>
                  <a:pt x="6765" y="2312"/>
                </a:lnTo>
                <a:lnTo>
                  <a:pt x="6765" y="2604"/>
                </a:lnTo>
                <a:lnTo>
                  <a:pt x="6497" y="2701"/>
                </a:lnTo>
                <a:lnTo>
                  <a:pt x="6230" y="2798"/>
                </a:lnTo>
                <a:lnTo>
                  <a:pt x="5719" y="3042"/>
                </a:lnTo>
                <a:lnTo>
                  <a:pt x="4770" y="2385"/>
                </a:lnTo>
                <a:lnTo>
                  <a:pt x="4551" y="2214"/>
                </a:lnTo>
                <a:lnTo>
                  <a:pt x="4283" y="2020"/>
                </a:lnTo>
                <a:lnTo>
                  <a:pt x="4113" y="1922"/>
                </a:lnTo>
                <a:lnTo>
                  <a:pt x="3967" y="1874"/>
                </a:lnTo>
                <a:lnTo>
                  <a:pt x="3845" y="1825"/>
                </a:lnTo>
                <a:lnTo>
                  <a:pt x="3699" y="1825"/>
                </a:lnTo>
                <a:lnTo>
                  <a:pt x="3626" y="1776"/>
                </a:lnTo>
                <a:lnTo>
                  <a:pt x="3553" y="1776"/>
                </a:lnTo>
                <a:lnTo>
                  <a:pt x="3504" y="1801"/>
                </a:lnTo>
                <a:lnTo>
                  <a:pt x="3358" y="1849"/>
                </a:lnTo>
                <a:lnTo>
                  <a:pt x="3237" y="1898"/>
                </a:lnTo>
                <a:lnTo>
                  <a:pt x="2993" y="2068"/>
                </a:lnTo>
                <a:lnTo>
                  <a:pt x="2774" y="2287"/>
                </a:lnTo>
                <a:lnTo>
                  <a:pt x="2580" y="2506"/>
                </a:lnTo>
                <a:lnTo>
                  <a:pt x="2117" y="2969"/>
                </a:lnTo>
                <a:lnTo>
                  <a:pt x="1923" y="3212"/>
                </a:lnTo>
                <a:lnTo>
                  <a:pt x="1728" y="3455"/>
                </a:lnTo>
                <a:lnTo>
                  <a:pt x="1655" y="3504"/>
                </a:lnTo>
                <a:lnTo>
                  <a:pt x="1606" y="3553"/>
                </a:lnTo>
                <a:lnTo>
                  <a:pt x="1582" y="3601"/>
                </a:lnTo>
                <a:lnTo>
                  <a:pt x="1606" y="3699"/>
                </a:lnTo>
                <a:lnTo>
                  <a:pt x="1728" y="3942"/>
                </a:lnTo>
                <a:lnTo>
                  <a:pt x="1898" y="4161"/>
                </a:lnTo>
                <a:lnTo>
                  <a:pt x="2263" y="4599"/>
                </a:lnTo>
                <a:lnTo>
                  <a:pt x="2628" y="5110"/>
                </a:lnTo>
                <a:lnTo>
                  <a:pt x="2847" y="5329"/>
                </a:lnTo>
                <a:lnTo>
                  <a:pt x="3066" y="5548"/>
                </a:lnTo>
                <a:lnTo>
                  <a:pt x="2969" y="5670"/>
                </a:lnTo>
                <a:lnTo>
                  <a:pt x="2920" y="5791"/>
                </a:lnTo>
                <a:lnTo>
                  <a:pt x="2799" y="6035"/>
                </a:lnTo>
                <a:lnTo>
                  <a:pt x="2653" y="6400"/>
                </a:lnTo>
                <a:lnTo>
                  <a:pt x="2604" y="6594"/>
                </a:lnTo>
                <a:lnTo>
                  <a:pt x="2580" y="6813"/>
                </a:lnTo>
                <a:lnTo>
                  <a:pt x="2288" y="6813"/>
                </a:lnTo>
                <a:lnTo>
                  <a:pt x="1971" y="6838"/>
                </a:lnTo>
                <a:lnTo>
                  <a:pt x="1387" y="6935"/>
                </a:lnTo>
                <a:lnTo>
                  <a:pt x="1144" y="6984"/>
                </a:lnTo>
                <a:lnTo>
                  <a:pt x="828" y="7057"/>
                </a:lnTo>
                <a:lnTo>
                  <a:pt x="682" y="7105"/>
                </a:lnTo>
                <a:lnTo>
                  <a:pt x="536" y="7178"/>
                </a:lnTo>
                <a:lnTo>
                  <a:pt x="438" y="7251"/>
                </a:lnTo>
                <a:lnTo>
                  <a:pt x="365" y="7348"/>
                </a:lnTo>
                <a:lnTo>
                  <a:pt x="292" y="7373"/>
                </a:lnTo>
                <a:lnTo>
                  <a:pt x="244" y="7397"/>
                </a:lnTo>
                <a:lnTo>
                  <a:pt x="195" y="7446"/>
                </a:lnTo>
                <a:lnTo>
                  <a:pt x="171" y="7494"/>
                </a:lnTo>
                <a:lnTo>
                  <a:pt x="122" y="7640"/>
                </a:lnTo>
                <a:lnTo>
                  <a:pt x="98" y="7932"/>
                </a:lnTo>
                <a:lnTo>
                  <a:pt x="25" y="8857"/>
                </a:lnTo>
                <a:lnTo>
                  <a:pt x="0" y="9149"/>
                </a:lnTo>
                <a:lnTo>
                  <a:pt x="25" y="9514"/>
                </a:lnTo>
                <a:lnTo>
                  <a:pt x="49" y="9709"/>
                </a:lnTo>
                <a:lnTo>
                  <a:pt x="98" y="9879"/>
                </a:lnTo>
                <a:lnTo>
                  <a:pt x="171" y="10001"/>
                </a:lnTo>
                <a:lnTo>
                  <a:pt x="219" y="10049"/>
                </a:lnTo>
                <a:lnTo>
                  <a:pt x="268" y="10098"/>
                </a:lnTo>
                <a:lnTo>
                  <a:pt x="268" y="10171"/>
                </a:lnTo>
                <a:lnTo>
                  <a:pt x="292" y="10220"/>
                </a:lnTo>
                <a:lnTo>
                  <a:pt x="317" y="10268"/>
                </a:lnTo>
                <a:lnTo>
                  <a:pt x="390" y="10317"/>
                </a:lnTo>
                <a:lnTo>
                  <a:pt x="633" y="10414"/>
                </a:lnTo>
                <a:lnTo>
                  <a:pt x="925" y="10487"/>
                </a:lnTo>
                <a:lnTo>
                  <a:pt x="1193" y="10560"/>
                </a:lnTo>
                <a:lnTo>
                  <a:pt x="1485" y="10609"/>
                </a:lnTo>
                <a:lnTo>
                  <a:pt x="2069" y="10658"/>
                </a:lnTo>
                <a:lnTo>
                  <a:pt x="2653" y="10706"/>
                </a:lnTo>
                <a:lnTo>
                  <a:pt x="2750" y="10877"/>
                </a:lnTo>
                <a:lnTo>
                  <a:pt x="2823" y="11047"/>
                </a:lnTo>
                <a:lnTo>
                  <a:pt x="3018" y="11363"/>
                </a:lnTo>
                <a:lnTo>
                  <a:pt x="3261" y="11655"/>
                </a:lnTo>
                <a:lnTo>
                  <a:pt x="3066" y="11850"/>
                </a:lnTo>
                <a:lnTo>
                  <a:pt x="2872" y="12045"/>
                </a:lnTo>
                <a:lnTo>
                  <a:pt x="2507" y="12483"/>
                </a:lnTo>
                <a:lnTo>
                  <a:pt x="2117" y="12994"/>
                </a:lnTo>
                <a:lnTo>
                  <a:pt x="1947" y="13213"/>
                </a:lnTo>
                <a:lnTo>
                  <a:pt x="1874" y="13334"/>
                </a:lnTo>
                <a:lnTo>
                  <a:pt x="1825" y="13456"/>
                </a:lnTo>
                <a:lnTo>
                  <a:pt x="1825" y="13553"/>
                </a:lnTo>
                <a:lnTo>
                  <a:pt x="1850" y="13626"/>
                </a:lnTo>
                <a:lnTo>
                  <a:pt x="1850" y="13748"/>
                </a:lnTo>
                <a:lnTo>
                  <a:pt x="1874" y="13894"/>
                </a:lnTo>
                <a:lnTo>
                  <a:pt x="1947" y="14016"/>
                </a:lnTo>
                <a:lnTo>
                  <a:pt x="2020" y="14162"/>
                </a:lnTo>
                <a:lnTo>
                  <a:pt x="2215" y="14381"/>
                </a:lnTo>
                <a:lnTo>
                  <a:pt x="2385" y="14600"/>
                </a:lnTo>
                <a:lnTo>
                  <a:pt x="2653" y="14867"/>
                </a:lnTo>
                <a:lnTo>
                  <a:pt x="2920" y="15135"/>
                </a:lnTo>
                <a:lnTo>
                  <a:pt x="3188" y="15378"/>
                </a:lnTo>
                <a:lnTo>
                  <a:pt x="3504" y="15597"/>
                </a:lnTo>
                <a:lnTo>
                  <a:pt x="3553" y="15646"/>
                </a:lnTo>
                <a:lnTo>
                  <a:pt x="3675" y="15646"/>
                </a:lnTo>
                <a:lnTo>
                  <a:pt x="3723" y="15621"/>
                </a:lnTo>
                <a:lnTo>
                  <a:pt x="3845" y="15646"/>
                </a:lnTo>
                <a:lnTo>
                  <a:pt x="3967" y="15621"/>
                </a:lnTo>
                <a:lnTo>
                  <a:pt x="4113" y="15573"/>
                </a:lnTo>
                <a:lnTo>
                  <a:pt x="4234" y="15524"/>
                </a:lnTo>
                <a:lnTo>
                  <a:pt x="4478" y="15378"/>
                </a:lnTo>
                <a:lnTo>
                  <a:pt x="4697" y="15232"/>
                </a:lnTo>
                <a:lnTo>
                  <a:pt x="4964" y="14989"/>
                </a:lnTo>
                <a:lnTo>
                  <a:pt x="5232" y="14746"/>
                </a:lnTo>
                <a:lnTo>
                  <a:pt x="5743" y="14210"/>
                </a:lnTo>
                <a:lnTo>
                  <a:pt x="5865" y="14308"/>
                </a:lnTo>
                <a:lnTo>
                  <a:pt x="5986" y="14381"/>
                </a:lnTo>
                <a:lnTo>
                  <a:pt x="6254" y="14502"/>
                </a:lnTo>
                <a:lnTo>
                  <a:pt x="6595" y="14648"/>
                </a:lnTo>
                <a:lnTo>
                  <a:pt x="6789" y="14697"/>
                </a:lnTo>
                <a:lnTo>
                  <a:pt x="6887" y="14721"/>
                </a:lnTo>
                <a:lnTo>
                  <a:pt x="6984" y="14721"/>
                </a:lnTo>
                <a:lnTo>
                  <a:pt x="7033" y="14940"/>
                </a:lnTo>
                <a:lnTo>
                  <a:pt x="7081" y="15135"/>
                </a:lnTo>
                <a:lnTo>
                  <a:pt x="7154" y="15573"/>
                </a:lnTo>
                <a:lnTo>
                  <a:pt x="7203" y="16035"/>
                </a:lnTo>
                <a:lnTo>
                  <a:pt x="7203" y="16278"/>
                </a:lnTo>
                <a:lnTo>
                  <a:pt x="7203" y="16546"/>
                </a:lnTo>
                <a:lnTo>
                  <a:pt x="7227" y="16692"/>
                </a:lnTo>
                <a:lnTo>
                  <a:pt x="7252" y="16814"/>
                </a:lnTo>
                <a:lnTo>
                  <a:pt x="7325" y="16911"/>
                </a:lnTo>
                <a:lnTo>
                  <a:pt x="7398" y="16984"/>
                </a:lnTo>
                <a:lnTo>
                  <a:pt x="7422" y="17008"/>
                </a:lnTo>
                <a:lnTo>
                  <a:pt x="7471" y="17057"/>
                </a:lnTo>
                <a:lnTo>
                  <a:pt x="7568" y="17130"/>
                </a:lnTo>
                <a:lnTo>
                  <a:pt x="7690" y="17179"/>
                </a:lnTo>
                <a:lnTo>
                  <a:pt x="7811" y="17203"/>
                </a:lnTo>
                <a:lnTo>
                  <a:pt x="7957" y="17227"/>
                </a:lnTo>
                <a:lnTo>
                  <a:pt x="8249" y="17227"/>
                </a:lnTo>
                <a:lnTo>
                  <a:pt x="8492" y="17203"/>
                </a:lnTo>
                <a:lnTo>
                  <a:pt x="9198" y="17179"/>
                </a:lnTo>
                <a:lnTo>
                  <a:pt x="9904" y="17154"/>
                </a:lnTo>
                <a:lnTo>
                  <a:pt x="10001" y="17130"/>
                </a:lnTo>
                <a:lnTo>
                  <a:pt x="10098" y="17081"/>
                </a:lnTo>
                <a:lnTo>
                  <a:pt x="10147" y="16984"/>
                </a:lnTo>
                <a:lnTo>
                  <a:pt x="10147" y="16887"/>
                </a:lnTo>
                <a:lnTo>
                  <a:pt x="10171" y="16862"/>
                </a:lnTo>
                <a:lnTo>
                  <a:pt x="10269" y="16741"/>
                </a:lnTo>
                <a:lnTo>
                  <a:pt x="10317" y="16619"/>
                </a:lnTo>
                <a:lnTo>
                  <a:pt x="10366" y="16473"/>
                </a:lnTo>
                <a:lnTo>
                  <a:pt x="10390" y="16327"/>
                </a:lnTo>
                <a:lnTo>
                  <a:pt x="10463" y="15719"/>
                </a:lnTo>
                <a:lnTo>
                  <a:pt x="10561" y="15159"/>
                </a:lnTo>
                <a:lnTo>
                  <a:pt x="10561" y="14892"/>
                </a:lnTo>
                <a:lnTo>
                  <a:pt x="10561" y="14600"/>
                </a:lnTo>
                <a:lnTo>
                  <a:pt x="10707" y="14624"/>
                </a:lnTo>
                <a:lnTo>
                  <a:pt x="10877" y="14600"/>
                </a:lnTo>
                <a:lnTo>
                  <a:pt x="11169" y="14527"/>
                </a:lnTo>
                <a:lnTo>
                  <a:pt x="11291" y="14502"/>
                </a:lnTo>
                <a:lnTo>
                  <a:pt x="11437" y="14429"/>
                </a:lnTo>
                <a:lnTo>
                  <a:pt x="11583" y="14356"/>
                </a:lnTo>
                <a:lnTo>
                  <a:pt x="11680" y="14235"/>
                </a:lnTo>
                <a:lnTo>
                  <a:pt x="11826" y="14405"/>
                </a:lnTo>
                <a:lnTo>
                  <a:pt x="11996" y="14527"/>
                </a:lnTo>
                <a:lnTo>
                  <a:pt x="12313" y="14770"/>
                </a:lnTo>
                <a:lnTo>
                  <a:pt x="12897" y="15208"/>
                </a:lnTo>
                <a:lnTo>
                  <a:pt x="13505" y="15621"/>
                </a:lnTo>
                <a:lnTo>
                  <a:pt x="13578" y="15646"/>
                </a:lnTo>
                <a:lnTo>
                  <a:pt x="13651" y="15670"/>
                </a:lnTo>
                <a:lnTo>
                  <a:pt x="13724" y="15646"/>
                </a:lnTo>
                <a:lnTo>
                  <a:pt x="13797" y="15621"/>
                </a:lnTo>
                <a:lnTo>
                  <a:pt x="13846" y="15597"/>
                </a:lnTo>
                <a:lnTo>
                  <a:pt x="13870" y="15524"/>
                </a:lnTo>
                <a:lnTo>
                  <a:pt x="13919" y="15476"/>
                </a:lnTo>
                <a:lnTo>
                  <a:pt x="13919" y="15403"/>
                </a:lnTo>
                <a:lnTo>
                  <a:pt x="14138" y="15232"/>
                </a:lnTo>
                <a:lnTo>
                  <a:pt x="14332" y="15038"/>
                </a:lnTo>
                <a:lnTo>
                  <a:pt x="14722" y="14624"/>
                </a:lnTo>
                <a:lnTo>
                  <a:pt x="15208" y="14162"/>
                </a:lnTo>
                <a:lnTo>
                  <a:pt x="15427" y="13894"/>
                </a:lnTo>
                <a:lnTo>
                  <a:pt x="15622" y="13651"/>
                </a:lnTo>
                <a:lnTo>
                  <a:pt x="15671" y="13553"/>
                </a:lnTo>
                <a:lnTo>
                  <a:pt x="15671" y="13480"/>
                </a:lnTo>
                <a:lnTo>
                  <a:pt x="15695" y="13383"/>
                </a:lnTo>
                <a:lnTo>
                  <a:pt x="15671" y="13261"/>
                </a:lnTo>
                <a:lnTo>
                  <a:pt x="15500" y="12969"/>
                </a:lnTo>
                <a:lnTo>
                  <a:pt x="15330" y="12702"/>
                </a:lnTo>
                <a:lnTo>
                  <a:pt x="14941" y="12191"/>
                </a:lnTo>
                <a:lnTo>
                  <a:pt x="14795" y="11996"/>
                </a:lnTo>
                <a:lnTo>
                  <a:pt x="14649" y="11801"/>
                </a:lnTo>
                <a:lnTo>
                  <a:pt x="14454" y="11655"/>
                </a:lnTo>
                <a:lnTo>
                  <a:pt x="14259" y="11509"/>
                </a:lnTo>
                <a:lnTo>
                  <a:pt x="14430" y="11266"/>
                </a:lnTo>
                <a:lnTo>
                  <a:pt x="14576" y="10998"/>
                </a:lnTo>
                <a:lnTo>
                  <a:pt x="14673" y="10706"/>
                </a:lnTo>
                <a:lnTo>
                  <a:pt x="14722" y="10414"/>
                </a:lnTo>
                <a:lnTo>
                  <a:pt x="14843" y="10463"/>
                </a:lnTo>
                <a:lnTo>
                  <a:pt x="14965" y="10463"/>
                </a:lnTo>
                <a:lnTo>
                  <a:pt x="15257" y="10487"/>
                </a:lnTo>
                <a:lnTo>
                  <a:pt x="15768" y="10439"/>
                </a:lnTo>
                <a:lnTo>
                  <a:pt x="16352" y="10414"/>
                </a:lnTo>
                <a:lnTo>
                  <a:pt x="16619" y="10390"/>
                </a:lnTo>
                <a:lnTo>
                  <a:pt x="16911" y="10366"/>
                </a:lnTo>
                <a:lnTo>
                  <a:pt x="16984" y="10341"/>
                </a:lnTo>
                <a:lnTo>
                  <a:pt x="17057" y="10293"/>
                </a:lnTo>
                <a:lnTo>
                  <a:pt x="17082" y="10220"/>
                </a:lnTo>
                <a:lnTo>
                  <a:pt x="17106" y="10171"/>
                </a:lnTo>
                <a:lnTo>
                  <a:pt x="17179" y="10122"/>
                </a:lnTo>
                <a:lnTo>
                  <a:pt x="17252" y="10074"/>
                </a:lnTo>
                <a:lnTo>
                  <a:pt x="17301" y="10001"/>
                </a:lnTo>
                <a:lnTo>
                  <a:pt x="17301" y="9928"/>
                </a:lnTo>
                <a:lnTo>
                  <a:pt x="17301" y="8784"/>
                </a:lnTo>
                <a:lnTo>
                  <a:pt x="17301" y="8224"/>
                </a:lnTo>
                <a:lnTo>
                  <a:pt x="17252" y="7665"/>
                </a:lnTo>
                <a:lnTo>
                  <a:pt x="17228" y="7567"/>
                </a:lnTo>
                <a:lnTo>
                  <a:pt x="17155" y="7519"/>
                </a:lnTo>
                <a:lnTo>
                  <a:pt x="17082" y="7470"/>
                </a:lnTo>
                <a:lnTo>
                  <a:pt x="17009" y="7446"/>
                </a:lnTo>
                <a:lnTo>
                  <a:pt x="16960" y="7300"/>
                </a:lnTo>
                <a:lnTo>
                  <a:pt x="16863" y="7203"/>
                </a:lnTo>
                <a:lnTo>
                  <a:pt x="16741" y="7130"/>
                </a:lnTo>
                <a:lnTo>
                  <a:pt x="16619" y="7057"/>
                </a:lnTo>
                <a:lnTo>
                  <a:pt x="16473" y="7008"/>
                </a:lnTo>
                <a:lnTo>
                  <a:pt x="16303" y="6984"/>
                </a:lnTo>
                <a:lnTo>
                  <a:pt x="16035" y="6935"/>
                </a:lnTo>
                <a:lnTo>
                  <a:pt x="15427" y="6862"/>
                </a:lnTo>
                <a:lnTo>
                  <a:pt x="15087" y="6838"/>
                </a:lnTo>
                <a:lnTo>
                  <a:pt x="14795" y="6838"/>
                </a:lnTo>
                <a:lnTo>
                  <a:pt x="14770" y="6667"/>
                </a:lnTo>
                <a:lnTo>
                  <a:pt x="14770" y="6521"/>
                </a:lnTo>
                <a:lnTo>
                  <a:pt x="14697" y="6181"/>
                </a:lnTo>
                <a:lnTo>
                  <a:pt x="14673" y="6010"/>
                </a:lnTo>
                <a:lnTo>
                  <a:pt x="14600" y="5816"/>
                </a:lnTo>
                <a:lnTo>
                  <a:pt x="14527" y="5621"/>
                </a:lnTo>
                <a:lnTo>
                  <a:pt x="14430" y="5451"/>
                </a:lnTo>
                <a:lnTo>
                  <a:pt x="14576" y="5256"/>
                </a:lnTo>
                <a:lnTo>
                  <a:pt x="14697" y="5086"/>
                </a:lnTo>
                <a:lnTo>
                  <a:pt x="15111" y="4477"/>
                </a:lnTo>
                <a:lnTo>
                  <a:pt x="15354" y="4185"/>
                </a:lnTo>
                <a:lnTo>
                  <a:pt x="15598" y="3893"/>
                </a:lnTo>
                <a:lnTo>
                  <a:pt x="15646" y="3845"/>
                </a:lnTo>
                <a:lnTo>
                  <a:pt x="15671" y="3796"/>
                </a:lnTo>
                <a:lnTo>
                  <a:pt x="15671" y="3723"/>
                </a:lnTo>
                <a:lnTo>
                  <a:pt x="15671" y="3650"/>
                </a:lnTo>
                <a:lnTo>
                  <a:pt x="15646" y="3601"/>
                </a:lnTo>
                <a:lnTo>
                  <a:pt x="15646" y="3528"/>
                </a:lnTo>
                <a:lnTo>
                  <a:pt x="15646" y="3431"/>
                </a:lnTo>
                <a:lnTo>
                  <a:pt x="15622" y="3382"/>
                </a:lnTo>
                <a:lnTo>
                  <a:pt x="15549" y="3236"/>
                </a:lnTo>
                <a:lnTo>
                  <a:pt x="15354" y="2993"/>
                </a:lnTo>
                <a:lnTo>
                  <a:pt x="15062" y="2677"/>
                </a:lnTo>
                <a:lnTo>
                  <a:pt x="14746" y="2385"/>
                </a:lnTo>
                <a:lnTo>
                  <a:pt x="14503" y="2190"/>
                </a:lnTo>
                <a:lnTo>
                  <a:pt x="14235" y="1971"/>
                </a:lnTo>
                <a:lnTo>
                  <a:pt x="14065" y="1874"/>
                </a:lnTo>
                <a:lnTo>
                  <a:pt x="13919" y="1825"/>
                </a:lnTo>
                <a:lnTo>
                  <a:pt x="13748" y="1801"/>
                </a:lnTo>
                <a:lnTo>
                  <a:pt x="13554" y="1801"/>
                </a:lnTo>
                <a:lnTo>
                  <a:pt x="13481" y="1825"/>
                </a:lnTo>
                <a:lnTo>
                  <a:pt x="13189" y="1971"/>
                </a:lnTo>
                <a:lnTo>
                  <a:pt x="12921" y="2117"/>
                </a:lnTo>
                <a:lnTo>
                  <a:pt x="12653" y="2312"/>
                </a:lnTo>
                <a:lnTo>
                  <a:pt x="12410" y="2506"/>
                </a:lnTo>
                <a:lnTo>
                  <a:pt x="12094" y="2725"/>
                </a:lnTo>
                <a:lnTo>
                  <a:pt x="11923" y="2847"/>
                </a:lnTo>
                <a:lnTo>
                  <a:pt x="11777" y="2993"/>
                </a:lnTo>
                <a:lnTo>
                  <a:pt x="11558" y="2847"/>
                </a:lnTo>
                <a:lnTo>
                  <a:pt x="11291" y="2750"/>
                </a:lnTo>
                <a:lnTo>
                  <a:pt x="11023" y="2652"/>
                </a:lnTo>
                <a:lnTo>
                  <a:pt x="10755" y="2628"/>
                </a:lnTo>
                <a:lnTo>
                  <a:pt x="10755" y="2604"/>
                </a:lnTo>
                <a:lnTo>
                  <a:pt x="10682" y="2458"/>
                </a:lnTo>
                <a:lnTo>
                  <a:pt x="10634" y="2287"/>
                </a:lnTo>
                <a:lnTo>
                  <a:pt x="10561" y="1922"/>
                </a:lnTo>
                <a:lnTo>
                  <a:pt x="10585" y="1922"/>
                </a:lnTo>
                <a:lnTo>
                  <a:pt x="10609" y="1874"/>
                </a:lnTo>
                <a:lnTo>
                  <a:pt x="10609" y="1825"/>
                </a:lnTo>
                <a:lnTo>
                  <a:pt x="10585" y="1752"/>
                </a:lnTo>
                <a:lnTo>
                  <a:pt x="10536" y="1703"/>
                </a:lnTo>
                <a:lnTo>
                  <a:pt x="10463" y="1095"/>
                </a:lnTo>
                <a:lnTo>
                  <a:pt x="10439" y="779"/>
                </a:lnTo>
                <a:lnTo>
                  <a:pt x="10366" y="487"/>
                </a:lnTo>
                <a:lnTo>
                  <a:pt x="10390" y="438"/>
                </a:lnTo>
                <a:lnTo>
                  <a:pt x="10415" y="389"/>
                </a:lnTo>
                <a:lnTo>
                  <a:pt x="10439" y="316"/>
                </a:lnTo>
                <a:lnTo>
                  <a:pt x="10415" y="268"/>
                </a:lnTo>
                <a:lnTo>
                  <a:pt x="10390" y="195"/>
                </a:lnTo>
                <a:lnTo>
                  <a:pt x="10342" y="146"/>
                </a:lnTo>
                <a:lnTo>
                  <a:pt x="10293" y="122"/>
                </a:lnTo>
                <a:lnTo>
                  <a:pt x="10196" y="97"/>
                </a:lnTo>
                <a:lnTo>
                  <a:pt x="9855" y="73"/>
                </a:lnTo>
                <a:lnTo>
                  <a:pt x="9490" y="49"/>
                </a:lnTo>
                <a:lnTo>
                  <a:pt x="8760" y="49"/>
                </a:lnTo>
                <a:lnTo>
                  <a:pt x="8395" y="24"/>
                </a:lnTo>
                <a:lnTo>
                  <a:pt x="8030" y="0"/>
                </a:lnTo>
                <a:close/>
              </a:path>
            </a:pathLst>
          </a:custGeom>
          <a:solidFill>
            <a:srgbClr val="FFFFFF"/>
          </a:solidFill>
          <a:ln>
            <a:solidFill>
              <a:srgbClr val="00B0F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 grpId="0"/>
      <p:bldP spid="17" grpId="0"/>
      <p:bldP spid="5" grpId="0" animBg="1"/>
      <p:bldP spid="6" grpId="0" animBg="1"/>
      <p:bldP spid="7" grpId="0" animBg="1"/>
      <p:bldP spid="8" grpId="0" animBg="1"/>
      <p:bldP spid="9" grpId="0" animBg="1"/>
      <p:bldP spid="10"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pic>
        <p:nvPicPr>
          <p:cNvPr id="113666" name="Picture 2" descr="https://omicrono.elespanol.com/wp-content/uploads/2012/05/500px-C%C3%B3digo_QR_Ejemplo_de_Estructura.svg_.png"/>
          <p:cNvPicPr>
            <a:picLocks noChangeAspect="1" noChangeArrowheads="1"/>
          </p:cNvPicPr>
          <p:nvPr/>
        </p:nvPicPr>
        <p:blipFill>
          <a:blip r:embed="rId3"/>
          <a:srcRect/>
          <a:stretch>
            <a:fillRect/>
          </a:stretch>
        </p:blipFill>
        <p:spPr bwMode="auto">
          <a:xfrm>
            <a:off x="928662" y="1357304"/>
            <a:ext cx="7143800" cy="3629052"/>
          </a:xfrm>
          <a:prstGeom prst="rect">
            <a:avLst/>
          </a:prstGeom>
          <a:solidFill>
            <a:schemeClr val="bg1"/>
          </a:solidFill>
        </p:spPr>
      </p:pic>
      <p:sp>
        <p:nvSpPr>
          <p:cNvPr id="3" name="2 Rectángulo"/>
          <p:cNvSpPr/>
          <p:nvPr/>
        </p:nvSpPr>
        <p:spPr>
          <a:xfrm>
            <a:off x="142844" y="214296"/>
            <a:ext cx="8858280" cy="830997"/>
          </a:xfrm>
          <a:prstGeom prst="rect">
            <a:avLst/>
          </a:prstGeom>
        </p:spPr>
        <p:txBody>
          <a:bodyPr wrap="square">
            <a:spAutoFit/>
          </a:bodyPr>
          <a:lstStyle/>
          <a:p>
            <a:r>
              <a:rPr lang="es-AR" sz="4800" dirty="0" smtClean="0">
                <a:solidFill>
                  <a:srgbClr val="FFFFFF"/>
                </a:solidFill>
                <a:latin typeface="Walter Turncoat"/>
                <a:ea typeface="Walter Turncoat"/>
                <a:cs typeface="Walter Turncoat"/>
                <a:sym typeface="Walter Turncoat"/>
              </a:rPr>
              <a:t>¿Cómo </a:t>
            </a:r>
            <a:r>
              <a:rPr lang="es-AR" sz="4800" dirty="0" smtClean="0">
                <a:solidFill>
                  <a:srgbClr val="FF0000"/>
                </a:solidFill>
                <a:latin typeface="Walter Turncoat"/>
                <a:ea typeface="Walter Turncoat"/>
                <a:cs typeface="Walter Turncoat"/>
                <a:sym typeface="Walter Turncoat"/>
              </a:rPr>
              <a:t>funciona</a:t>
            </a:r>
            <a:r>
              <a:rPr lang="es-AR" sz="4800" dirty="0" smtClean="0">
                <a:solidFill>
                  <a:srgbClr val="FFFFFF"/>
                </a:solidFill>
                <a:latin typeface="Walter Turncoat"/>
                <a:ea typeface="Walter Turncoat"/>
                <a:cs typeface="Walter Turncoat"/>
                <a:sym typeface="Walter Turncoat"/>
              </a:rPr>
              <a:t> un código QR?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6" name="Shape 46"/>
          <p:cNvSpPr/>
          <p:nvPr/>
        </p:nvSpPr>
        <p:spPr>
          <a:xfrm>
            <a:off x="5286380" y="1214428"/>
            <a:ext cx="3429024" cy="1015968"/>
          </a:xfrm>
          <a:custGeom>
            <a:avLst/>
            <a:gdLst/>
            <a:ahLst/>
            <a:cxnLst/>
            <a:rect l="0" t="0" r="0" b="0"/>
            <a:pathLst>
              <a:path w="65189" h="62358" extrusionOk="0">
                <a:moveTo>
                  <a:pt x="40283" y="1525"/>
                </a:moveTo>
                <a:lnTo>
                  <a:pt x="40000" y="1541"/>
                </a:lnTo>
                <a:lnTo>
                  <a:pt x="40000" y="1541"/>
                </a:lnTo>
                <a:lnTo>
                  <a:pt x="39811" y="1604"/>
                </a:lnTo>
                <a:lnTo>
                  <a:pt x="40283" y="1525"/>
                </a:lnTo>
                <a:close/>
                <a:moveTo>
                  <a:pt x="22547" y="1793"/>
                </a:moveTo>
                <a:lnTo>
                  <a:pt x="22359" y="1887"/>
                </a:lnTo>
                <a:lnTo>
                  <a:pt x="21981" y="2359"/>
                </a:lnTo>
                <a:lnTo>
                  <a:pt x="24057" y="1981"/>
                </a:lnTo>
                <a:lnTo>
                  <a:pt x="23208" y="2076"/>
                </a:lnTo>
                <a:lnTo>
                  <a:pt x="22925" y="1981"/>
                </a:lnTo>
                <a:lnTo>
                  <a:pt x="22642" y="1887"/>
                </a:lnTo>
                <a:lnTo>
                  <a:pt x="22642" y="1793"/>
                </a:lnTo>
                <a:close/>
                <a:moveTo>
                  <a:pt x="64528" y="13585"/>
                </a:moveTo>
                <a:lnTo>
                  <a:pt x="64528" y="13679"/>
                </a:lnTo>
                <a:lnTo>
                  <a:pt x="64551" y="13679"/>
                </a:lnTo>
                <a:lnTo>
                  <a:pt x="64528" y="13585"/>
                </a:lnTo>
                <a:close/>
                <a:moveTo>
                  <a:pt x="33868" y="58678"/>
                </a:moveTo>
                <a:lnTo>
                  <a:pt x="34057" y="58772"/>
                </a:lnTo>
                <a:lnTo>
                  <a:pt x="34057" y="58772"/>
                </a:lnTo>
                <a:lnTo>
                  <a:pt x="33962" y="58678"/>
                </a:lnTo>
                <a:close/>
                <a:moveTo>
                  <a:pt x="30849" y="58678"/>
                </a:moveTo>
                <a:lnTo>
                  <a:pt x="30943" y="58772"/>
                </a:lnTo>
                <a:lnTo>
                  <a:pt x="30283" y="58867"/>
                </a:lnTo>
                <a:lnTo>
                  <a:pt x="30472" y="58772"/>
                </a:lnTo>
                <a:lnTo>
                  <a:pt x="30849" y="58678"/>
                </a:lnTo>
                <a:close/>
                <a:moveTo>
                  <a:pt x="32264" y="59056"/>
                </a:moveTo>
                <a:lnTo>
                  <a:pt x="33113" y="59244"/>
                </a:lnTo>
                <a:lnTo>
                  <a:pt x="31698" y="59339"/>
                </a:lnTo>
                <a:lnTo>
                  <a:pt x="31415" y="59339"/>
                </a:lnTo>
                <a:lnTo>
                  <a:pt x="32264" y="59056"/>
                </a:lnTo>
                <a:close/>
                <a:moveTo>
                  <a:pt x="60849" y="0"/>
                </a:moveTo>
                <a:lnTo>
                  <a:pt x="58679" y="95"/>
                </a:lnTo>
                <a:lnTo>
                  <a:pt x="56792" y="189"/>
                </a:lnTo>
                <a:lnTo>
                  <a:pt x="58584" y="378"/>
                </a:lnTo>
                <a:lnTo>
                  <a:pt x="58301" y="189"/>
                </a:lnTo>
                <a:lnTo>
                  <a:pt x="59151" y="378"/>
                </a:lnTo>
                <a:lnTo>
                  <a:pt x="58679" y="472"/>
                </a:lnTo>
                <a:lnTo>
                  <a:pt x="58018" y="472"/>
                </a:lnTo>
                <a:lnTo>
                  <a:pt x="56792" y="283"/>
                </a:lnTo>
                <a:lnTo>
                  <a:pt x="55943" y="283"/>
                </a:lnTo>
                <a:lnTo>
                  <a:pt x="54528" y="378"/>
                </a:lnTo>
                <a:lnTo>
                  <a:pt x="50660" y="378"/>
                </a:lnTo>
                <a:lnTo>
                  <a:pt x="48585" y="472"/>
                </a:lnTo>
                <a:lnTo>
                  <a:pt x="46226" y="472"/>
                </a:lnTo>
                <a:lnTo>
                  <a:pt x="43868" y="283"/>
                </a:lnTo>
                <a:lnTo>
                  <a:pt x="44056" y="472"/>
                </a:lnTo>
                <a:lnTo>
                  <a:pt x="44339" y="472"/>
                </a:lnTo>
                <a:lnTo>
                  <a:pt x="43396" y="661"/>
                </a:lnTo>
                <a:lnTo>
                  <a:pt x="42170" y="849"/>
                </a:lnTo>
                <a:lnTo>
                  <a:pt x="40849" y="755"/>
                </a:lnTo>
                <a:lnTo>
                  <a:pt x="40377" y="661"/>
                </a:lnTo>
                <a:lnTo>
                  <a:pt x="39906" y="566"/>
                </a:lnTo>
                <a:lnTo>
                  <a:pt x="39717" y="566"/>
                </a:lnTo>
                <a:lnTo>
                  <a:pt x="38207" y="661"/>
                </a:lnTo>
                <a:lnTo>
                  <a:pt x="36509" y="944"/>
                </a:lnTo>
                <a:lnTo>
                  <a:pt x="34906" y="1132"/>
                </a:lnTo>
                <a:lnTo>
                  <a:pt x="33585" y="1132"/>
                </a:lnTo>
                <a:lnTo>
                  <a:pt x="33962" y="1038"/>
                </a:lnTo>
                <a:lnTo>
                  <a:pt x="33774" y="944"/>
                </a:lnTo>
                <a:lnTo>
                  <a:pt x="33396" y="944"/>
                </a:lnTo>
                <a:lnTo>
                  <a:pt x="32453" y="1038"/>
                </a:lnTo>
                <a:lnTo>
                  <a:pt x="30283" y="1321"/>
                </a:lnTo>
                <a:lnTo>
                  <a:pt x="30472" y="1415"/>
                </a:lnTo>
                <a:lnTo>
                  <a:pt x="30566" y="1510"/>
                </a:lnTo>
                <a:lnTo>
                  <a:pt x="29151" y="1604"/>
                </a:lnTo>
                <a:lnTo>
                  <a:pt x="29057" y="1698"/>
                </a:lnTo>
                <a:lnTo>
                  <a:pt x="29717" y="1698"/>
                </a:lnTo>
                <a:lnTo>
                  <a:pt x="28208" y="1793"/>
                </a:lnTo>
                <a:lnTo>
                  <a:pt x="27547" y="1793"/>
                </a:lnTo>
                <a:lnTo>
                  <a:pt x="27642" y="1698"/>
                </a:lnTo>
                <a:lnTo>
                  <a:pt x="28585" y="1510"/>
                </a:lnTo>
                <a:lnTo>
                  <a:pt x="27736" y="1604"/>
                </a:lnTo>
                <a:lnTo>
                  <a:pt x="26887" y="1698"/>
                </a:lnTo>
                <a:lnTo>
                  <a:pt x="26038" y="1698"/>
                </a:lnTo>
                <a:lnTo>
                  <a:pt x="25189" y="1793"/>
                </a:lnTo>
                <a:lnTo>
                  <a:pt x="25189" y="1793"/>
                </a:lnTo>
                <a:lnTo>
                  <a:pt x="25755" y="1698"/>
                </a:lnTo>
                <a:lnTo>
                  <a:pt x="24906" y="1793"/>
                </a:lnTo>
                <a:lnTo>
                  <a:pt x="24057" y="1981"/>
                </a:lnTo>
                <a:lnTo>
                  <a:pt x="25094" y="1887"/>
                </a:lnTo>
                <a:lnTo>
                  <a:pt x="26132" y="1981"/>
                </a:lnTo>
                <a:lnTo>
                  <a:pt x="24906" y="2264"/>
                </a:lnTo>
                <a:lnTo>
                  <a:pt x="23585" y="2359"/>
                </a:lnTo>
                <a:lnTo>
                  <a:pt x="23585" y="2453"/>
                </a:lnTo>
                <a:lnTo>
                  <a:pt x="23585" y="2547"/>
                </a:lnTo>
                <a:lnTo>
                  <a:pt x="25566" y="2359"/>
                </a:lnTo>
                <a:lnTo>
                  <a:pt x="27547" y="2264"/>
                </a:lnTo>
                <a:lnTo>
                  <a:pt x="29434" y="1981"/>
                </a:lnTo>
                <a:lnTo>
                  <a:pt x="30377" y="1793"/>
                </a:lnTo>
                <a:lnTo>
                  <a:pt x="31321" y="1604"/>
                </a:lnTo>
                <a:lnTo>
                  <a:pt x="30472" y="1887"/>
                </a:lnTo>
                <a:lnTo>
                  <a:pt x="30660" y="1981"/>
                </a:lnTo>
                <a:lnTo>
                  <a:pt x="31038" y="2076"/>
                </a:lnTo>
                <a:lnTo>
                  <a:pt x="31981" y="2170"/>
                </a:lnTo>
                <a:lnTo>
                  <a:pt x="33302" y="2170"/>
                </a:lnTo>
                <a:lnTo>
                  <a:pt x="34717" y="2076"/>
                </a:lnTo>
                <a:lnTo>
                  <a:pt x="37075" y="1887"/>
                </a:lnTo>
                <a:lnTo>
                  <a:pt x="37830" y="1793"/>
                </a:lnTo>
                <a:lnTo>
                  <a:pt x="37924" y="1698"/>
                </a:lnTo>
                <a:lnTo>
                  <a:pt x="38868" y="1604"/>
                </a:lnTo>
                <a:lnTo>
                  <a:pt x="38962" y="1510"/>
                </a:lnTo>
                <a:lnTo>
                  <a:pt x="38868" y="1510"/>
                </a:lnTo>
                <a:lnTo>
                  <a:pt x="38113" y="1415"/>
                </a:lnTo>
                <a:lnTo>
                  <a:pt x="40000" y="1510"/>
                </a:lnTo>
                <a:lnTo>
                  <a:pt x="38868" y="1604"/>
                </a:lnTo>
                <a:lnTo>
                  <a:pt x="40000" y="1541"/>
                </a:lnTo>
                <a:lnTo>
                  <a:pt x="40000" y="1541"/>
                </a:lnTo>
                <a:lnTo>
                  <a:pt x="40094" y="1510"/>
                </a:lnTo>
                <a:lnTo>
                  <a:pt x="40377" y="1510"/>
                </a:lnTo>
                <a:lnTo>
                  <a:pt x="40283" y="1525"/>
                </a:lnTo>
                <a:lnTo>
                  <a:pt x="40283" y="1525"/>
                </a:lnTo>
                <a:lnTo>
                  <a:pt x="40566" y="1510"/>
                </a:lnTo>
                <a:lnTo>
                  <a:pt x="41509" y="1604"/>
                </a:lnTo>
                <a:lnTo>
                  <a:pt x="44151" y="1415"/>
                </a:lnTo>
                <a:lnTo>
                  <a:pt x="45000" y="1321"/>
                </a:lnTo>
                <a:lnTo>
                  <a:pt x="44434" y="1321"/>
                </a:lnTo>
                <a:lnTo>
                  <a:pt x="45188" y="1132"/>
                </a:lnTo>
                <a:lnTo>
                  <a:pt x="45660" y="1227"/>
                </a:lnTo>
                <a:lnTo>
                  <a:pt x="45755" y="1227"/>
                </a:lnTo>
                <a:lnTo>
                  <a:pt x="45755" y="1321"/>
                </a:lnTo>
                <a:lnTo>
                  <a:pt x="45377" y="1321"/>
                </a:lnTo>
                <a:lnTo>
                  <a:pt x="46038" y="1415"/>
                </a:lnTo>
                <a:lnTo>
                  <a:pt x="46792" y="1321"/>
                </a:lnTo>
                <a:lnTo>
                  <a:pt x="46792" y="1227"/>
                </a:lnTo>
                <a:lnTo>
                  <a:pt x="46981" y="1321"/>
                </a:lnTo>
                <a:lnTo>
                  <a:pt x="47547" y="1321"/>
                </a:lnTo>
                <a:lnTo>
                  <a:pt x="47358" y="1510"/>
                </a:lnTo>
                <a:lnTo>
                  <a:pt x="46981" y="1510"/>
                </a:lnTo>
                <a:lnTo>
                  <a:pt x="46792" y="1415"/>
                </a:lnTo>
                <a:lnTo>
                  <a:pt x="43868" y="1698"/>
                </a:lnTo>
                <a:lnTo>
                  <a:pt x="45566" y="1698"/>
                </a:lnTo>
                <a:lnTo>
                  <a:pt x="47264" y="1604"/>
                </a:lnTo>
                <a:lnTo>
                  <a:pt x="50566" y="1321"/>
                </a:lnTo>
                <a:lnTo>
                  <a:pt x="52169" y="1227"/>
                </a:lnTo>
                <a:lnTo>
                  <a:pt x="55471" y="1227"/>
                </a:lnTo>
                <a:lnTo>
                  <a:pt x="57075" y="1415"/>
                </a:lnTo>
                <a:lnTo>
                  <a:pt x="56603" y="1321"/>
                </a:lnTo>
                <a:lnTo>
                  <a:pt x="56509" y="1227"/>
                </a:lnTo>
                <a:lnTo>
                  <a:pt x="57264" y="1132"/>
                </a:lnTo>
                <a:lnTo>
                  <a:pt x="58396" y="1227"/>
                </a:lnTo>
                <a:lnTo>
                  <a:pt x="58773" y="1227"/>
                </a:lnTo>
                <a:lnTo>
                  <a:pt x="58962" y="1321"/>
                </a:lnTo>
                <a:lnTo>
                  <a:pt x="59905" y="1321"/>
                </a:lnTo>
                <a:lnTo>
                  <a:pt x="61037" y="1510"/>
                </a:lnTo>
                <a:lnTo>
                  <a:pt x="61603" y="1698"/>
                </a:lnTo>
                <a:lnTo>
                  <a:pt x="62075" y="1887"/>
                </a:lnTo>
                <a:lnTo>
                  <a:pt x="62452" y="2076"/>
                </a:lnTo>
                <a:lnTo>
                  <a:pt x="62547" y="2359"/>
                </a:lnTo>
                <a:lnTo>
                  <a:pt x="62641" y="4528"/>
                </a:lnTo>
                <a:lnTo>
                  <a:pt x="62641" y="8113"/>
                </a:lnTo>
                <a:lnTo>
                  <a:pt x="62547" y="17547"/>
                </a:lnTo>
                <a:lnTo>
                  <a:pt x="62547" y="22547"/>
                </a:lnTo>
                <a:lnTo>
                  <a:pt x="62641" y="27075"/>
                </a:lnTo>
                <a:lnTo>
                  <a:pt x="62830" y="30849"/>
                </a:lnTo>
                <a:lnTo>
                  <a:pt x="62924" y="32169"/>
                </a:lnTo>
                <a:lnTo>
                  <a:pt x="63113" y="33207"/>
                </a:lnTo>
                <a:lnTo>
                  <a:pt x="63113" y="34528"/>
                </a:lnTo>
                <a:lnTo>
                  <a:pt x="63207" y="35943"/>
                </a:lnTo>
                <a:lnTo>
                  <a:pt x="63207" y="36886"/>
                </a:lnTo>
                <a:lnTo>
                  <a:pt x="63113" y="38396"/>
                </a:lnTo>
                <a:lnTo>
                  <a:pt x="62830" y="42358"/>
                </a:lnTo>
                <a:lnTo>
                  <a:pt x="62547" y="46509"/>
                </a:lnTo>
                <a:lnTo>
                  <a:pt x="62452" y="48207"/>
                </a:lnTo>
                <a:lnTo>
                  <a:pt x="62547" y="49527"/>
                </a:lnTo>
                <a:lnTo>
                  <a:pt x="62547" y="51131"/>
                </a:lnTo>
                <a:lnTo>
                  <a:pt x="62547" y="52735"/>
                </a:lnTo>
                <a:lnTo>
                  <a:pt x="62358" y="53584"/>
                </a:lnTo>
                <a:lnTo>
                  <a:pt x="62264" y="54339"/>
                </a:lnTo>
                <a:lnTo>
                  <a:pt x="61981" y="55093"/>
                </a:lnTo>
                <a:lnTo>
                  <a:pt x="61603" y="55754"/>
                </a:lnTo>
                <a:lnTo>
                  <a:pt x="61792" y="55754"/>
                </a:lnTo>
                <a:lnTo>
                  <a:pt x="61886" y="55565"/>
                </a:lnTo>
                <a:lnTo>
                  <a:pt x="62169" y="55376"/>
                </a:lnTo>
                <a:lnTo>
                  <a:pt x="62264" y="55565"/>
                </a:lnTo>
                <a:lnTo>
                  <a:pt x="62169" y="55754"/>
                </a:lnTo>
                <a:lnTo>
                  <a:pt x="61981" y="56225"/>
                </a:lnTo>
                <a:lnTo>
                  <a:pt x="61792" y="56037"/>
                </a:lnTo>
                <a:lnTo>
                  <a:pt x="61509" y="55754"/>
                </a:lnTo>
                <a:lnTo>
                  <a:pt x="61603" y="55942"/>
                </a:lnTo>
                <a:lnTo>
                  <a:pt x="61509" y="55942"/>
                </a:lnTo>
                <a:lnTo>
                  <a:pt x="61603" y="56037"/>
                </a:lnTo>
                <a:lnTo>
                  <a:pt x="60094" y="56320"/>
                </a:lnTo>
                <a:lnTo>
                  <a:pt x="58773" y="56414"/>
                </a:lnTo>
                <a:lnTo>
                  <a:pt x="57547" y="56508"/>
                </a:lnTo>
                <a:lnTo>
                  <a:pt x="56415" y="56508"/>
                </a:lnTo>
                <a:lnTo>
                  <a:pt x="56698" y="56320"/>
                </a:lnTo>
                <a:lnTo>
                  <a:pt x="56698" y="56320"/>
                </a:lnTo>
                <a:lnTo>
                  <a:pt x="56037" y="56508"/>
                </a:lnTo>
                <a:lnTo>
                  <a:pt x="54811" y="56886"/>
                </a:lnTo>
                <a:lnTo>
                  <a:pt x="53679" y="57074"/>
                </a:lnTo>
                <a:lnTo>
                  <a:pt x="53868" y="56791"/>
                </a:lnTo>
                <a:lnTo>
                  <a:pt x="54245" y="56697"/>
                </a:lnTo>
                <a:lnTo>
                  <a:pt x="53019" y="56886"/>
                </a:lnTo>
                <a:lnTo>
                  <a:pt x="51698" y="56980"/>
                </a:lnTo>
                <a:lnTo>
                  <a:pt x="50943" y="57074"/>
                </a:lnTo>
                <a:lnTo>
                  <a:pt x="51132" y="57169"/>
                </a:lnTo>
                <a:lnTo>
                  <a:pt x="48962" y="57452"/>
                </a:lnTo>
                <a:lnTo>
                  <a:pt x="48962" y="57357"/>
                </a:lnTo>
                <a:lnTo>
                  <a:pt x="48019" y="57452"/>
                </a:lnTo>
                <a:lnTo>
                  <a:pt x="47641" y="57452"/>
                </a:lnTo>
                <a:lnTo>
                  <a:pt x="46604" y="57546"/>
                </a:lnTo>
                <a:lnTo>
                  <a:pt x="44717" y="57546"/>
                </a:lnTo>
                <a:lnTo>
                  <a:pt x="44339" y="57452"/>
                </a:lnTo>
                <a:lnTo>
                  <a:pt x="45000" y="57263"/>
                </a:lnTo>
                <a:lnTo>
                  <a:pt x="40000" y="57829"/>
                </a:lnTo>
                <a:lnTo>
                  <a:pt x="38019" y="58206"/>
                </a:lnTo>
                <a:lnTo>
                  <a:pt x="37547" y="58018"/>
                </a:lnTo>
                <a:lnTo>
                  <a:pt x="37075" y="58018"/>
                </a:lnTo>
                <a:lnTo>
                  <a:pt x="36698" y="58112"/>
                </a:lnTo>
                <a:lnTo>
                  <a:pt x="36415" y="58301"/>
                </a:lnTo>
                <a:lnTo>
                  <a:pt x="36038" y="58301"/>
                </a:lnTo>
                <a:lnTo>
                  <a:pt x="36038" y="58395"/>
                </a:lnTo>
                <a:lnTo>
                  <a:pt x="36321" y="58395"/>
                </a:lnTo>
                <a:lnTo>
                  <a:pt x="36132" y="58678"/>
                </a:lnTo>
                <a:lnTo>
                  <a:pt x="37075" y="58678"/>
                </a:lnTo>
                <a:lnTo>
                  <a:pt x="37830" y="58584"/>
                </a:lnTo>
                <a:lnTo>
                  <a:pt x="38585" y="58489"/>
                </a:lnTo>
                <a:lnTo>
                  <a:pt x="39434" y="58489"/>
                </a:lnTo>
                <a:lnTo>
                  <a:pt x="38585" y="58867"/>
                </a:lnTo>
                <a:lnTo>
                  <a:pt x="37358" y="59244"/>
                </a:lnTo>
                <a:lnTo>
                  <a:pt x="36792" y="59339"/>
                </a:lnTo>
                <a:lnTo>
                  <a:pt x="36226" y="59339"/>
                </a:lnTo>
                <a:lnTo>
                  <a:pt x="35755" y="59244"/>
                </a:lnTo>
                <a:lnTo>
                  <a:pt x="35566" y="59056"/>
                </a:lnTo>
                <a:lnTo>
                  <a:pt x="35472" y="58867"/>
                </a:lnTo>
                <a:lnTo>
                  <a:pt x="36509" y="58772"/>
                </a:lnTo>
                <a:lnTo>
                  <a:pt x="35377" y="58678"/>
                </a:lnTo>
                <a:lnTo>
                  <a:pt x="34151" y="58772"/>
                </a:lnTo>
                <a:lnTo>
                  <a:pt x="34057" y="58772"/>
                </a:lnTo>
                <a:lnTo>
                  <a:pt x="33208" y="58961"/>
                </a:lnTo>
                <a:lnTo>
                  <a:pt x="32264" y="59056"/>
                </a:lnTo>
                <a:lnTo>
                  <a:pt x="32264" y="59056"/>
                </a:lnTo>
                <a:lnTo>
                  <a:pt x="33113" y="58867"/>
                </a:lnTo>
                <a:lnTo>
                  <a:pt x="31887" y="58489"/>
                </a:lnTo>
                <a:lnTo>
                  <a:pt x="31132" y="58395"/>
                </a:lnTo>
                <a:lnTo>
                  <a:pt x="31038" y="58301"/>
                </a:lnTo>
                <a:lnTo>
                  <a:pt x="31132" y="58301"/>
                </a:lnTo>
                <a:lnTo>
                  <a:pt x="31509" y="58206"/>
                </a:lnTo>
                <a:lnTo>
                  <a:pt x="30660" y="58206"/>
                </a:lnTo>
                <a:lnTo>
                  <a:pt x="30283" y="58301"/>
                </a:lnTo>
                <a:lnTo>
                  <a:pt x="29906" y="58489"/>
                </a:lnTo>
                <a:lnTo>
                  <a:pt x="29151" y="58678"/>
                </a:lnTo>
                <a:lnTo>
                  <a:pt x="29340" y="58584"/>
                </a:lnTo>
                <a:lnTo>
                  <a:pt x="29434" y="58395"/>
                </a:lnTo>
                <a:lnTo>
                  <a:pt x="29434" y="58395"/>
                </a:lnTo>
                <a:lnTo>
                  <a:pt x="28585" y="58489"/>
                </a:lnTo>
                <a:lnTo>
                  <a:pt x="28491" y="58584"/>
                </a:lnTo>
                <a:lnTo>
                  <a:pt x="28396" y="58678"/>
                </a:lnTo>
                <a:lnTo>
                  <a:pt x="27736" y="58867"/>
                </a:lnTo>
                <a:lnTo>
                  <a:pt x="25660" y="59150"/>
                </a:lnTo>
                <a:lnTo>
                  <a:pt x="22170" y="59622"/>
                </a:lnTo>
                <a:lnTo>
                  <a:pt x="22359" y="59527"/>
                </a:lnTo>
                <a:lnTo>
                  <a:pt x="22359" y="59433"/>
                </a:lnTo>
                <a:lnTo>
                  <a:pt x="22264" y="59433"/>
                </a:lnTo>
                <a:lnTo>
                  <a:pt x="22453" y="59244"/>
                </a:lnTo>
                <a:lnTo>
                  <a:pt x="22453" y="59056"/>
                </a:lnTo>
                <a:lnTo>
                  <a:pt x="21132" y="59339"/>
                </a:lnTo>
                <a:lnTo>
                  <a:pt x="19246" y="59716"/>
                </a:lnTo>
                <a:lnTo>
                  <a:pt x="18208" y="59810"/>
                </a:lnTo>
                <a:lnTo>
                  <a:pt x="17264" y="59905"/>
                </a:lnTo>
                <a:lnTo>
                  <a:pt x="16415" y="59905"/>
                </a:lnTo>
                <a:lnTo>
                  <a:pt x="15849" y="59810"/>
                </a:lnTo>
                <a:lnTo>
                  <a:pt x="14246" y="59810"/>
                </a:lnTo>
                <a:lnTo>
                  <a:pt x="11981" y="59999"/>
                </a:lnTo>
                <a:lnTo>
                  <a:pt x="11981" y="59999"/>
                </a:lnTo>
                <a:lnTo>
                  <a:pt x="12359" y="59905"/>
                </a:lnTo>
                <a:lnTo>
                  <a:pt x="12736" y="59716"/>
                </a:lnTo>
                <a:lnTo>
                  <a:pt x="11415" y="59905"/>
                </a:lnTo>
                <a:lnTo>
                  <a:pt x="10000" y="60093"/>
                </a:lnTo>
                <a:lnTo>
                  <a:pt x="7076" y="60188"/>
                </a:lnTo>
                <a:lnTo>
                  <a:pt x="4151" y="60376"/>
                </a:lnTo>
                <a:lnTo>
                  <a:pt x="2831" y="60471"/>
                </a:lnTo>
                <a:lnTo>
                  <a:pt x="1604" y="60659"/>
                </a:lnTo>
                <a:lnTo>
                  <a:pt x="1227" y="59244"/>
                </a:lnTo>
                <a:lnTo>
                  <a:pt x="1038" y="57735"/>
                </a:lnTo>
                <a:lnTo>
                  <a:pt x="850" y="56131"/>
                </a:lnTo>
                <a:lnTo>
                  <a:pt x="755" y="54433"/>
                </a:lnTo>
                <a:lnTo>
                  <a:pt x="755" y="52735"/>
                </a:lnTo>
                <a:lnTo>
                  <a:pt x="755" y="50942"/>
                </a:lnTo>
                <a:lnTo>
                  <a:pt x="1038" y="47263"/>
                </a:lnTo>
                <a:lnTo>
                  <a:pt x="1321" y="43678"/>
                </a:lnTo>
                <a:lnTo>
                  <a:pt x="1699" y="39999"/>
                </a:lnTo>
                <a:lnTo>
                  <a:pt x="2453" y="33301"/>
                </a:lnTo>
                <a:lnTo>
                  <a:pt x="2548" y="33962"/>
                </a:lnTo>
                <a:lnTo>
                  <a:pt x="2642" y="34622"/>
                </a:lnTo>
                <a:lnTo>
                  <a:pt x="2642" y="33018"/>
                </a:lnTo>
                <a:lnTo>
                  <a:pt x="2551" y="32287"/>
                </a:lnTo>
                <a:lnTo>
                  <a:pt x="2642" y="30000"/>
                </a:lnTo>
                <a:lnTo>
                  <a:pt x="2453" y="30377"/>
                </a:lnTo>
                <a:lnTo>
                  <a:pt x="2453" y="29245"/>
                </a:lnTo>
                <a:lnTo>
                  <a:pt x="2453" y="27830"/>
                </a:lnTo>
                <a:lnTo>
                  <a:pt x="2642" y="28301"/>
                </a:lnTo>
                <a:lnTo>
                  <a:pt x="2736" y="28018"/>
                </a:lnTo>
                <a:lnTo>
                  <a:pt x="2831" y="28018"/>
                </a:lnTo>
                <a:lnTo>
                  <a:pt x="2925" y="28207"/>
                </a:lnTo>
                <a:lnTo>
                  <a:pt x="3019" y="26415"/>
                </a:lnTo>
                <a:lnTo>
                  <a:pt x="3019" y="24811"/>
                </a:lnTo>
                <a:lnTo>
                  <a:pt x="3019" y="23113"/>
                </a:lnTo>
                <a:lnTo>
                  <a:pt x="3019" y="22170"/>
                </a:lnTo>
                <a:lnTo>
                  <a:pt x="3208" y="21320"/>
                </a:lnTo>
                <a:lnTo>
                  <a:pt x="3302" y="19528"/>
                </a:lnTo>
                <a:lnTo>
                  <a:pt x="3302" y="17641"/>
                </a:lnTo>
                <a:lnTo>
                  <a:pt x="3302" y="16887"/>
                </a:lnTo>
                <a:lnTo>
                  <a:pt x="3208" y="16321"/>
                </a:lnTo>
                <a:lnTo>
                  <a:pt x="3397" y="16415"/>
                </a:lnTo>
                <a:lnTo>
                  <a:pt x="3585" y="11981"/>
                </a:lnTo>
                <a:lnTo>
                  <a:pt x="3680" y="11415"/>
                </a:lnTo>
                <a:lnTo>
                  <a:pt x="3680" y="11698"/>
                </a:lnTo>
                <a:lnTo>
                  <a:pt x="3774" y="11132"/>
                </a:lnTo>
                <a:lnTo>
                  <a:pt x="3868" y="10660"/>
                </a:lnTo>
                <a:lnTo>
                  <a:pt x="3774" y="10094"/>
                </a:lnTo>
                <a:lnTo>
                  <a:pt x="3680" y="9623"/>
                </a:lnTo>
                <a:lnTo>
                  <a:pt x="3774" y="9434"/>
                </a:lnTo>
                <a:lnTo>
                  <a:pt x="3868" y="9245"/>
                </a:lnTo>
                <a:lnTo>
                  <a:pt x="4057" y="8491"/>
                </a:lnTo>
                <a:lnTo>
                  <a:pt x="4340" y="6321"/>
                </a:lnTo>
                <a:lnTo>
                  <a:pt x="4623" y="2264"/>
                </a:lnTo>
                <a:lnTo>
                  <a:pt x="3491" y="7170"/>
                </a:lnTo>
                <a:lnTo>
                  <a:pt x="2925" y="9906"/>
                </a:lnTo>
                <a:lnTo>
                  <a:pt x="2359" y="12736"/>
                </a:lnTo>
                <a:lnTo>
                  <a:pt x="1982" y="15377"/>
                </a:lnTo>
                <a:lnTo>
                  <a:pt x="1699" y="17830"/>
                </a:lnTo>
                <a:lnTo>
                  <a:pt x="1510" y="19905"/>
                </a:lnTo>
                <a:lnTo>
                  <a:pt x="1604" y="20754"/>
                </a:lnTo>
                <a:lnTo>
                  <a:pt x="1699" y="21509"/>
                </a:lnTo>
                <a:lnTo>
                  <a:pt x="1321" y="22453"/>
                </a:lnTo>
                <a:lnTo>
                  <a:pt x="1133" y="23585"/>
                </a:lnTo>
                <a:lnTo>
                  <a:pt x="1038" y="24905"/>
                </a:lnTo>
                <a:lnTo>
                  <a:pt x="1038" y="26226"/>
                </a:lnTo>
                <a:lnTo>
                  <a:pt x="1038" y="28962"/>
                </a:lnTo>
                <a:lnTo>
                  <a:pt x="1038" y="31415"/>
                </a:lnTo>
                <a:lnTo>
                  <a:pt x="661" y="40188"/>
                </a:lnTo>
                <a:lnTo>
                  <a:pt x="472" y="44999"/>
                </a:lnTo>
                <a:lnTo>
                  <a:pt x="378" y="49622"/>
                </a:lnTo>
                <a:lnTo>
                  <a:pt x="472" y="51603"/>
                </a:lnTo>
                <a:lnTo>
                  <a:pt x="378" y="53961"/>
                </a:lnTo>
                <a:lnTo>
                  <a:pt x="189" y="53301"/>
                </a:lnTo>
                <a:lnTo>
                  <a:pt x="95" y="52641"/>
                </a:lnTo>
                <a:lnTo>
                  <a:pt x="189" y="53867"/>
                </a:lnTo>
                <a:lnTo>
                  <a:pt x="189" y="55093"/>
                </a:lnTo>
                <a:lnTo>
                  <a:pt x="378" y="55188"/>
                </a:lnTo>
                <a:lnTo>
                  <a:pt x="284" y="56508"/>
                </a:lnTo>
                <a:lnTo>
                  <a:pt x="95" y="54905"/>
                </a:lnTo>
                <a:lnTo>
                  <a:pt x="1" y="58489"/>
                </a:lnTo>
                <a:lnTo>
                  <a:pt x="1" y="62357"/>
                </a:lnTo>
                <a:lnTo>
                  <a:pt x="6038" y="61886"/>
                </a:lnTo>
                <a:lnTo>
                  <a:pt x="8963" y="61697"/>
                </a:lnTo>
                <a:lnTo>
                  <a:pt x="11698" y="61603"/>
                </a:lnTo>
                <a:lnTo>
                  <a:pt x="11698" y="61414"/>
                </a:lnTo>
                <a:lnTo>
                  <a:pt x="11887" y="61225"/>
                </a:lnTo>
                <a:lnTo>
                  <a:pt x="12264" y="61225"/>
                </a:lnTo>
                <a:lnTo>
                  <a:pt x="12548" y="61320"/>
                </a:lnTo>
                <a:lnTo>
                  <a:pt x="12736" y="61414"/>
                </a:lnTo>
                <a:lnTo>
                  <a:pt x="12642" y="61320"/>
                </a:lnTo>
                <a:lnTo>
                  <a:pt x="13302" y="61508"/>
                </a:lnTo>
                <a:lnTo>
                  <a:pt x="13302" y="61508"/>
                </a:lnTo>
                <a:lnTo>
                  <a:pt x="12736" y="61414"/>
                </a:lnTo>
                <a:lnTo>
                  <a:pt x="13019" y="61508"/>
                </a:lnTo>
                <a:lnTo>
                  <a:pt x="12736" y="61603"/>
                </a:lnTo>
                <a:lnTo>
                  <a:pt x="12831" y="61697"/>
                </a:lnTo>
                <a:lnTo>
                  <a:pt x="14246" y="61508"/>
                </a:lnTo>
                <a:lnTo>
                  <a:pt x="13491" y="61508"/>
                </a:lnTo>
                <a:lnTo>
                  <a:pt x="14717" y="61225"/>
                </a:lnTo>
                <a:lnTo>
                  <a:pt x="16038" y="61131"/>
                </a:lnTo>
                <a:lnTo>
                  <a:pt x="18962" y="61131"/>
                </a:lnTo>
                <a:lnTo>
                  <a:pt x="19151" y="61225"/>
                </a:lnTo>
                <a:lnTo>
                  <a:pt x="19623" y="61320"/>
                </a:lnTo>
                <a:lnTo>
                  <a:pt x="21227" y="61320"/>
                </a:lnTo>
                <a:lnTo>
                  <a:pt x="23302" y="61225"/>
                </a:lnTo>
                <a:lnTo>
                  <a:pt x="24245" y="61131"/>
                </a:lnTo>
                <a:lnTo>
                  <a:pt x="25094" y="60942"/>
                </a:lnTo>
                <a:lnTo>
                  <a:pt x="28868" y="60848"/>
                </a:lnTo>
                <a:lnTo>
                  <a:pt x="32642" y="60659"/>
                </a:lnTo>
                <a:lnTo>
                  <a:pt x="36415" y="60376"/>
                </a:lnTo>
                <a:lnTo>
                  <a:pt x="40283" y="60093"/>
                </a:lnTo>
                <a:lnTo>
                  <a:pt x="47830" y="59339"/>
                </a:lnTo>
                <a:lnTo>
                  <a:pt x="55377" y="58678"/>
                </a:lnTo>
                <a:lnTo>
                  <a:pt x="61037" y="58678"/>
                </a:lnTo>
                <a:lnTo>
                  <a:pt x="62264" y="58584"/>
                </a:lnTo>
                <a:lnTo>
                  <a:pt x="63207" y="58395"/>
                </a:lnTo>
                <a:lnTo>
                  <a:pt x="63490" y="58206"/>
                </a:lnTo>
                <a:lnTo>
                  <a:pt x="63773" y="58018"/>
                </a:lnTo>
                <a:lnTo>
                  <a:pt x="63962" y="57735"/>
                </a:lnTo>
                <a:lnTo>
                  <a:pt x="64150" y="57357"/>
                </a:lnTo>
                <a:lnTo>
                  <a:pt x="64339" y="56225"/>
                </a:lnTo>
                <a:lnTo>
                  <a:pt x="64528" y="54716"/>
                </a:lnTo>
                <a:lnTo>
                  <a:pt x="64528" y="53018"/>
                </a:lnTo>
                <a:lnTo>
                  <a:pt x="64622" y="49810"/>
                </a:lnTo>
                <a:lnTo>
                  <a:pt x="64622" y="47546"/>
                </a:lnTo>
                <a:lnTo>
                  <a:pt x="64905" y="40848"/>
                </a:lnTo>
                <a:lnTo>
                  <a:pt x="64999" y="36320"/>
                </a:lnTo>
                <a:lnTo>
                  <a:pt x="65094" y="33301"/>
                </a:lnTo>
                <a:lnTo>
                  <a:pt x="65188" y="33396"/>
                </a:lnTo>
                <a:lnTo>
                  <a:pt x="65188" y="31603"/>
                </a:lnTo>
                <a:lnTo>
                  <a:pt x="65188" y="29811"/>
                </a:lnTo>
                <a:lnTo>
                  <a:pt x="65094" y="30660"/>
                </a:lnTo>
                <a:lnTo>
                  <a:pt x="64905" y="28301"/>
                </a:lnTo>
                <a:lnTo>
                  <a:pt x="64811" y="25849"/>
                </a:lnTo>
                <a:lnTo>
                  <a:pt x="64716" y="23302"/>
                </a:lnTo>
                <a:lnTo>
                  <a:pt x="64622" y="20849"/>
                </a:lnTo>
                <a:lnTo>
                  <a:pt x="64811" y="22075"/>
                </a:lnTo>
                <a:lnTo>
                  <a:pt x="64811" y="20754"/>
                </a:lnTo>
                <a:lnTo>
                  <a:pt x="64811" y="18962"/>
                </a:lnTo>
                <a:lnTo>
                  <a:pt x="64811" y="18868"/>
                </a:lnTo>
                <a:lnTo>
                  <a:pt x="64716" y="17358"/>
                </a:lnTo>
                <a:lnTo>
                  <a:pt x="64811" y="18113"/>
                </a:lnTo>
                <a:lnTo>
                  <a:pt x="64999" y="16981"/>
                </a:lnTo>
                <a:lnTo>
                  <a:pt x="64905" y="15755"/>
                </a:lnTo>
                <a:lnTo>
                  <a:pt x="64811" y="14528"/>
                </a:lnTo>
                <a:lnTo>
                  <a:pt x="64716" y="13396"/>
                </a:lnTo>
                <a:lnTo>
                  <a:pt x="64622" y="13679"/>
                </a:lnTo>
                <a:lnTo>
                  <a:pt x="64551" y="13679"/>
                </a:lnTo>
                <a:lnTo>
                  <a:pt x="64622" y="13962"/>
                </a:lnTo>
                <a:lnTo>
                  <a:pt x="64716" y="15000"/>
                </a:lnTo>
                <a:lnTo>
                  <a:pt x="64528" y="14623"/>
                </a:lnTo>
                <a:lnTo>
                  <a:pt x="64528" y="15094"/>
                </a:lnTo>
                <a:lnTo>
                  <a:pt x="64339" y="12736"/>
                </a:lnTo>
                <a:lnTo>
                  <a:pt x="64150" y="11698"/>
                </a:lnTo>
                <a:lnTo>
                  <a:pt x="64056" y="11604"/>
                </a:lnTo>
                <a:lnTo>
                  <a:pt x="64056" y="11226"/>
                </a:lnTo>
                <a:lnTo>
                  <a:pt x="64245" y="10566"/>
                </a:lnTo>
                <a:lnTo>
                  <a:pt x="64245" y="9811"/>
                </a:lnTo>
                <a:lnTo>
                  <a:pt x="64245" y="9560"/>
                </a:lnTo>
                <a:lnTo>
                  <a:pt x="64433" y="10189"/>
                </a:lnTo>
                <a:lnTo>
                  <a:pt x="64622" y="11604"/>
                </a:lnTo>
                <a:lnTo>
                  <a:pt x="64811" y="13019"/>
                </a:lnTo>
                <a:lnTo>
                  <a:pt x="64905" y="14151"/>
                </a:lnTo>
                <a:lnTo>
                  <a:pt x="64905" y="12830"/>
                </a:lnTo>
                <a:lnTo>
                  <a:pt x="64811" y="11698"/>
                </a:lnTo>
                <a:lnTo>
                  <a:pt x="64528" y="9340"/>
                </a:lnTo>
                <a:lnTo>
                  <a:pt x="64433" y="9528"/>
                </a:lnTo>
                <a:lnTo>
                  <a:pt x="64433" y="9340"/>
                </a:lnTo>
                <a:lnTo>
                  <a:pt x="64245" y="8585"/>
                </a:lnTo>
                <a:lnTo>
                  <a:pt x="64150" y="7264"/>
                </a:lnTo>
                <a:lnTo>
                  <a:pt x="64056" y="9434"/>
                </a:lnTo>
                <a:lnTo>
                  <a:pt x="63773" y="8868"/>
                </a:lnTo>
                <a:lnTo>
                  <a:pt x="63679" y="7925"/>
                </a:lnTo>
                <a:lnTo>
                  <a:pt x="63584" y="6792"/>
                </a:lnTo>
                <a:lnTo>
                  <a:pt x="63490" y="5566"/>
                </a:lnTo>
                <a:lnTo>
                  <a:pt x="63490" y="1227"/>
                </a:lnTo>
                <a:lnTo>
                  <a:pt x="63490" y="661"/>
                </a:lnTo>
                <a:lnTo>
                  <a:pt x="63396" y="566"/>
                </a:lnTo>
                <a:lnTo>
                  <a:pt x="63207" y="378"/>
                </a:lnTo>
                <a:lnTo>
                  <a:pt x="62641" y="189"/>
                </a:lnTo>
                <a:lnTo>
                  <a:pt x="61792" y="95"/>
                </a:lnTo>
                <a:lnTo>
                  <a:pt x="60849" y="0"/>
                </a:lnTo>
                <a:close/>
              </a:path>
            </a:pathLst>
          </a:cu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 name="Shape 62"/>
          <p:cNvSpPr txBox="1">
            <a:spLocks noGrp="1"/>
          </p:cNvSpPr>
          <p:nvPr>
            <p:ph type="ctrTitle" idx="4294967295"/>
          </p:nvPr>
        </p:nvSpPr>
        <p:spPr>
          <a:xfrm>
            <a:off x="214282" y="1071552"/>
            <a:ext cx="3786214" cy="1159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sz="3200" dirty="0" smtClean="0"/>
              <a:t>App para lectura de código qr</a:t>
            </a:r>
            <a:endParaRPr sz="3200">
              <a:solidFill>
                <a:srgbClr val="00B050"/>
              </a:solidFill>
            </a:endParaRPr>
          </a:p>
        </p:txBody>
      </p:sp>
      <p:sp>
        <p:nvSpPr>
          <p:cNvPr id="8" name="7 Flecha derecha"/>
          <p:cNvSpPr/>
          <p:nvPr/>
        </p:nvSpPr>
        <p:spPr>
          <a:xfrm>
            <a:off x="4071934" y="1500180"/>
            <a:ext cx="928694" cy="500066"/>
          </a:xfrm>
          <a:prstGeom prst="rightArrow">
            <a:avLst/>
          </a:prstGeom>
          <a:solidFill>
            <a:srgbClr val="FF0000"/>
          </a:solidFill>
          <a:ln>
            <a:solidFill>
              <a:srgbClr val="FF0000"/>
            </a:solidFill>
          </a:ln>
          <a:scene3d>
            <a:camera prst="orthographicFront">
              <a:rot lat="0" lon="0" rev="0"/>
            </a:camera>
            <a:lightRig rig="threePt" dir="t">
              <a:rot lat="0" lon="0" rev="1200000"/>
            </a:lightRig>
          </a:scene3d>
          <a:sp3d>
            <a:bevelT w="63500" h="25400" prst="hardEdge"/>
          </a:sp3d>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sp>
        <p:nvSpPr>
          <p:cNvPr id="9" name="8 Rectángulo"/>
          <p:cNvSpPr/>
          <p:nvPr/>
        </p:nvSpPr>
        <p:spPr>
          <a:xfrm>
            <a:off x="5429256" y="1428742"/>
            <a:ext cx="3429024" cy="584775"/>
          </a:xfrm>
          <a:prstGeom prst="rect">
            <a:avLst/>
          </a:prstGeom>
        </p:spPr>
        <p:txBody>
          <a:bodyPr wrap="square">
            <a:spAutoFit/>
          </a:bodyPr>
          <a:lstStyle/>
          <a:p>
            <a:r>
              <a:rPr lang="es-AR" sz="3200" dirty="0" smtClean="0">
                <a:solidFill>
                  <a:srgbClr val="00B0F0"/>
                </a:solidFill>
                <a:latin typeface="Sniglet"/>
                <a:ea typeface="Sniglet"/>
                <a:cs typeface="Sniglet"/>
                <a:sym typeface="Sniglet"/>
              </a:rPr>
              <a:t>QR Code Reader</a:t>
            </a:r>
          </a:p>
        </p:txBody>
      </p:sp>
      <p:pic>
        <p:nvPicPr>
          <p:cNvPr id="79874" name="Picture 2" descr="Resultado de imagen para lector codigo qr gif dibujo"/>
          <p:cNvPicPr>
            <a:picLocks noChangeAspect="1" noChangeArrowheads="1"/>
          </p:cNvPicPr>
          <p:nvPr/>
        </p:nvPicPr>
        <p:blipFill>
          <a:blip r:embed="rId3"/>
          <a:srcRect/>
          <a:stretch>
            <a:fillRect/>
          </a:stretch>
        </p:blipFill>
        <p:spPr bwMode="auto">
          <a:xfrm>
            <a:off x="3071802" y="2786064"/>
            <a:ext cx="3069917" cy="168592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11" name="10 Rectángulo redondeado"/>
          <p:cNvSpPr/>
          <p:nvPr/>
        </p:nvSpPr>
        <p:spPr>
          <a:xfrm>
            <a:off x="714348" y="3786196"/>
            <a:ext cx="7572428" cy="1214446"/>
          </a:xfrm>
          <a:prstGeom prst="roundRect">
            <a:avLst/>
          </a:prstGeom>
          <a:scene3d>
            <a:camera prst="orthographicFront">
              <a:rot lat="0" lon="0" rev="0"/>
            </a:camera>
            <a:lightRig rig="threePt" dir="t">
              <a:rot lat="0" lon="0" rev="1200000"/>
            </a:lightRig>
          </a:scene3d>
          <a:sp3d>
            <a:bevelT w="63500" h="25400" prst="hardEdge"/>
          </a:sp3d>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dirty="0">
              <a:solidFill>
                <a:schemeClr val="tx1"/>
              </a:solidFill>
            </a:endParaRPr>
          </a:p>
        </p:txBody>
      </p:sp>
      <p:sp>
        <p:nvSpPr>
          <p:cNvPr id="7" name="6 Rectángulo"/>
          <p:cNvSpPr/>
          <p:nvPr/>
        </p:nvSpPr>
        <p:spPr>
          <a:xfrm>
            <a:off x="571472" y="2000246"/>
            <a:ext cx="7643866" cy="3046988"/>
          </a:xfrm>
          <a:prstGeom prst="rect">
            <a:avLst/>
          </a:prstGeom>
        </p:spPr>
        <p:txBody>
          <a:bodyPr wrap="square">
            <a:spAutoFit/>
          </a:bodyPr>
          <a:lstStyle/>
          <a:p>
            <a:pPr algn="ctr"/>
            <a:r>
              <a:rPr lang="es-AR" sz="2400" b="1" dirty="0" smtClean="0">
                <a:solidFill>
                  <a:srgbClr val="FFFFFF"/>
                </a:solidFill>
                <a:latin typeface="Sniglet"/>
                <a:ea typeface="Sniglet"/>
                <a:cs typeface="Sniglet"/>
                <a:sym typeface="Sniglet"/>
              </a:rPr>
              <a:t> </a:t>
            </a:r>
            <a:r>
              <a:rPr lang="es-AR" sz="2400" dirty="0" smtClean="0">
                <a:solidFill>
                  <a:srgbClr val="FFFFFF"/>
                </a:solidFill>
                <a:latin typeface="Sniglet"/>
                <a:ea typeface="Sniglet"/>
                <a:cs typeface="Sniglet"/>
                <a:sym typeface="Sniglet"/>
              </a:rPr>
              <a:t>Contiene sus propios datos de </a:t>
            </a:r>
            <a:r>
              <a:rPr lang="es-AR" sz="2400" dirty="0" smtClean="0">
                <a:solidFill>
                  <a:srgbClr val="FF0000"/>
                </a:solidFill>
                <a:latin typeface="Sniglet"/>
                <a:ea typeface="Sniglet"/>
                <a:cs typeface="Sniglet"/>
                <a:sym typeface="Sniglet"/>
              </a:rPr>
              <a:t>corrección de errores</a:t>
            </a:r>
            <a:r>
              <a:rPr lang="es-AR" sz="2400" dirty="0" smtClean="0">
                <a:solidFill>
                  <a:srgbClr val="FFFFFF"/>
                </a:solidFill>
                <a:latin typeface="Sniglet"/>
                <a:ea typeface="Sniglet"/>
                <a:cs typeface="Sniglet"/>
                <a:sym typeface="Sniglet"/>
              </a:rPr>
              <a:t>, calibración de </a:t>
            </a:r>
            <a:r>
              <a:rPr lang="es-AR" sz="2400" dirty="0" smtClean="0">
                <a:solidFill>
                  <a:srgbClr val="FF0000"/>
                </a:solidFill>
                <a:latin typeface="Sniglet"/>
                <a:ea typeface="Sniglet"/>
                <a:cs typeface="Sniglet"/>
                <a:sym typeface="Sniglet"/>
              </a:rPr>
              <a:t>orientación</a:t>
            </a:r>
            <a:r>
              <a:rPr lang="es-AR" sz="2400" dirty="0" smtClean="0">
                <a:solidFill>
                  <a:srgbClr val="FFFFFF"/>
                </a:solidFill>
                <a:latin typeface="Sniglet"/>
                <a:ea typeface="Sniglet"/>
                <a:cs typeface="Sniglet"/>
                <a:sym typeface="Sniglet"/>
              </a:rPr>
              <a:t> interna y marcadores de </a:t>
            </a:r>
            <a:r>
              <a:rPr lang="es-AR" sz="2400" dirty="0" smtClean="0">
                <a:solidFill>
                  <a:srgbClr val="FF0000"/>
                </a:solidFill>
                <a:latin typeface="Sniglet"/>
                <a:ea typeface="Sniglet"/>
                <a:cs typeface="Sniglet"/>
                <a:sym typeface="Sniglet"/>
              </a:rPr>
              <a:t>autoalineación</a:t>
            </a:r>
            <a:r>
              <a:rPr lang="es-AR" sz="2400" dirty="0" smtClean="0">
                <a:solidFill>
                  <a:srgbClr val="FFFFFF"/>
                </a:solidFill>
                <a:latin typeface="Sniglet"/>
                <a:ea typeface="Sniglet"/>
                <a:cs typeface="Sniglet"/>
                <a:sym typeface="Sniglet"/>
              </a:rPr>
              <a:t>. </a:t>
            </a:r>
          </a:p>
          <a:p>
            <a:endParaRPr lang="es-AR" sz="2400" b="1" dirty="0" smtClean="0">
              <a:solidFill>
                <a:srgbClr val="FFFFFF"/>
              </a:solidFill>
              <a:latin typeface="Sniglet"/>
              <a:ea typeface="Sniglet"/>
              <a:cs typeface="Sniglet"/>
              <a:sym typeface="Sniglet"/>
            </a:endParaRPr>
          </a:p>
          <a:p>
            <a:endParaRPr lang="es-AR" sz="2400" b="1" dirty="0" smtClean="0">
              <a:solidFill>
                <a:srgbClr val="FFFFFF"/>
              </a:solidFill>
              <a:latin typeface="Sniglet"/>
              <a:ea typeface="Sniglet"/>
              <a:cs typeface="Sniglet"/>
              <a:sym typeface="Sniglet"/>
            </a:endParaRPr>
          </a:p>
          <a:p>
            <a:pPr algn="ctr"/>
            <a:r>
              <a:rPr lang="es-AR" sz="2400" b="1" dirty="0" smtClean="0">
                <a:solidFill>
                  <a:schemeClr val="tx1"/>
                </a:solidFill>
                <a:latin typeface="Sniglet"/>
                <a:ea typeface="Sniglet"/>
                <a:cs typeface="Sniglet"/>
                <a:sym typeface="Sniglet"/>
              </a:rPr>
              <a:t>No importa si el código QR está al revés o envuelto alrededor de una superficie curva, el mensaje aún se transmitirá.</a:t>
            </a:r>
            <a:endParaRPr lang="es-ES" sz="2400" b="1" dirty="0" smtClean="0">
              <a:solidFill>
                <a:schemeClr val="tx1"/>
              </a:solidFill>
              <a:latin typeface="Sniglet"/>
              <a:ea typeface="Sniglet"/>
              <a:cs typeface="Sniglet"/>
              <a:sym typeface="Sniglet"/>
            </a:endParaRPr>
          </a:p>
        </p:txBody>
      </p:sp>
      <p:pic>
        <p:nvPicPr>
          <p:cNvPr id="8" name="Picture 2" descr="Resultado de imagen para que es un codigo qr pdf"/>
          <p:cNvPicPr>
            <a:picLocks noChangeAspect="1" noChangeArrowheads="1"/>
          </p:cNvPicPr>
          <p:nvPr/>
        </p:nvPicPr>
        <p:blipFill>
          <a:blip r:embed="rId3"/>
          <a:srcRect/>
          <a:stretch>
            <a:fillRect/>
          </a:stretch>
        </p:blipFill>
        <p:spPr bwMode="auto">
          <a:xfrm>
            <a:off x="1214414" y="357172"/>
            <a:ext cx="1447796" cy="144779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8 Flecha circular"/>
          <p:cNvSpPr/>
          <p:nvPr/>
        </p:nvSpPr>
        <p:spPr>
          <a:xfrm rot="3165742">
            <a:off x="2744172" y="672486"/>
            <a:ext cx="1571636" cy="1571636"/>
          </a:xfrm>
          <a:prstGeom prst="circular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s-ES">
              <a:solidFill>
                <a:schemeClr val="tx1"/>
              </a:solidFill>
            </a:endParaRPr>
          </a:p>
        </p:txBody>
      </p:sp>
      <p:sp>
        <p:nvSpPr>
          <p:cNvPr id="10" name="9 Flecha derecha"/>
          <p:cNvSpPr/>
          <p:nvPr/>
        </p:nvSpPr>
        <p:spPr>
          <a:xfrm rot="5400000">
            <a:off x="3893339" y="3107535"/>
            <a:ext cx="571504" cy="642942"/>
          </a:xfrm>
          <a:prstGeom prst="rightArrow">
            <a:avLst/>
          </a:prstGeom>
          <a:ln/>
          <a:scene3d>
            <a:camera prst="orthographicFront">
              <a:rot lat="0" lon="0" rev="0"/>
            </a:camera>
            <a:lightRig rig="threePt" dir="t">
              <a:rot lat="0" lon="0" rev="1200000"/>
            </a:lightRig>
          </a:scene3d>
          <a:sp3d>
            <a:bevelT w="63500" h="25400" prst="convex"/>
          </a:sp3d>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2" name="1 Rectángulo"/>
          <p:cNvSpPr/>
          <p:nvPr/>
        </p:nvSpPr>
        <p:spPr>
          <a:xfrm>
            <a:off x="571472" y="1142990"/>
            <a:ext cx="8572528" cy="4339650"/>
          </a:xfrm>
          <a:prstGeom prst="rect">
            <a:avLst/>
          </a:prstGeom>
        </p:spPr>
        <p:txBody>
          <a:bodyPr wrap="square">
            <a:spAutoFit/>
          </a:bodyPr>
          <a:lstStyle/>
          <a:p>
            <a:pPr>
              <a:lnSpc>
                <a:spcPct val="150000"/>
              </a:lnSpc>
            </a:pPr>
            <a:r>
              <a:rPr lang="es-AR" sz="2400" dirty="0" smtClean="0">
                <a:solidFill>
                  <a:srgbClr val="FFFFFF"/>
                </a:solidFill>
                <a:latin typeface="Sniglet"/>
                <a:ea typeface="Sniglet"/>
                <a:cs typeface="Sniglet"/>
                <a:sym typeface="Sniglet"/>
              </a:rPr>
              <a:t>Avance en la comunicación de las empresas con sus clientes</a:t>
            </a:r>
          </a:p>
          <a:p>
            <a:pPr>
              <a:lnSpc>
                <a:spcPct val="150000"/>
              </a:lnSpc>
            </a:pPr>
            <a:r>
              <a:rPr lang="es-AR" sz="2400" dirty="0" smtClean="0">
                <a:solidFill>
                  <a:srgbClr val="FFFFFF"/>
                </a:solidFill>
                <a:latin typeface="Sniglet"/>
                <a:ea typeface="Sniglet"/>
                <a:cs typeface="Sniglet"/>
                <a:sym typeface="Sniglet"/>
              </a:rPr>
              <a:t> Ofrecimiento de productos y servicios brindando mayor información </a:t>
            </a:r>
          </a:p>
          <a:p>
            <a:pPr>
              <a:lnSpc>
                <a:spcPct val="150000"/>
              </a:lnSpc>
            </a:pPr>
            <a:r>
              <a:rPr lang="es-AR" sz="2400" dirty="0" smtClean="0">
                <a:solidFill>
                  <a:srgbClr val="FFFFFF"/>
                </a:solidFill>
                <a:latin typeface="Sniglet"/>
                <a:ea typeface="Sniglet"/>
                <a:cs typeface="Sniglet"/>
                <a:sym typeface="Sniglet"/>
              </a:rPr>
              <a:t>Publicidad inmediata y gratuita</a:t>
            </a:r>
          </a:p>
          <a:p>
            <a:pPr>
              <a:lnSpc>
                <a:spcPct val="150000"/>
              </a:lnSpc>
            </a:pPr>
            <a:r>
              <a:rPr lang="es-AR" sz="2400" dirty="0" smtClean="0">
                <a:solidFill>
                  <a:srgbClr val="FFFFFF"/>
                </a:solidFill>
                <a:latin typeface="Sniglet"/>
                <a:ea typeface="Sniglet"/>
                <a:cs typeface="Sniglet"/>
                <a:sym typeface="Sniglet"/>
              </a:rPr>
              <a:t>Respuestas permanentes en cualquier momento</a:t>
            </a:r>
          </a:p>
          <a:p>
            <a:pPr>
              <a:lnSpc>
                <a:spcPct val="150000"/>
              </a:lnSpc>
            </a:pPr>
            <a:r>
              <a:rPr lang="es-AR" sz="2400" dirty="0" smtClean="0">
                <a:solidFill>
                  <a:srgbClr val="FFFFFF"/>
                </a:solidFill>
                <a:latin typeface="Sniglet"/>
                <a:ea typeface="Sniglet"/>
                <a:cs typeface="Sniglet"/>
                <a:sym typeface="Sniglet"/>
              </a:rPr>
              <a:t>Facilidad para registrar y almacenar datos de gran cantidad de elementos</a:t>
            </a:r>
          </a:p>
          <a:p>
            <a:endParaRPr lang="es-ES" sz="2400" dirty="0" smtClean="0">
              <a:solidFill>
                <a:srgbClr val="FFFFFF"/>
              </a:solidFill>
              <a:latin typeface="Sniglet"/>
              <a:ea typeface="Sniglet"/>
              <a:cs typeface="Sniglet"/>
              <a:sym typeface="Sniglet"/>
            </a:endParaRPr>
          </a:p>
        </p:txBody>
      </p:sp>
      <p:sp>
        <p:nvSpPr>
          <p:cNvPr id="3" name="2 Rectángulo"/>
          <p:cNvSpPr/>
          <p:nvPr/>
        </p:nvSpPr>
        <p:spPr>
          <a:xfrm>
            <a:off x="285720" y="285734"/>
            <a:ext cx="8858280" cy="769441"/>
          </a:xfrm>
          <a:prstGeom prst="rect">
            <a:avLst/>
          </a:prstGeom>
        </p:spPr>
        <p:txBody>
          <a:bodyPr wrap="square">
            <a:spAutoFit/>
          </a:bodyPr>
          <a:lstStyle/>
          <a:p>
            <a:r>
              <a:rPr lang="es-AR" sz="4400" dirty="0" smtClean="0">
                <a:solidFill>
                  <a:srgbClr val="FF0000"/>
                </a:solidFill>
                <a:latin typeface="Walter Turncoat"/>
                <a:ea typeface="Walter Turncoat"/>
                <a:cs typeface="Walter Turncoat"/>
                <a:sym typeface="Walter Turncoat"/>
              </a:rPr>
              <a:t>Beneficios:</a:t>
            </a:r>
          </a:p>
        </p:txBody>
      </p:sp>
      <p:sp>
        <p:nvSpPr>
          <p:cNvPr id="4" name="Shape 345"/>
          <p:cNvSpPr/>
          <p:nvPr/>
        </p:nvSpPr>
        <p:spPr>
          <a:xfrm>
            <a:off x="7358082" y="2428874"/>
            <a:ext cx="1239609" cy="1120855"/>
          </a:xfrm>
          <a:custGeom>
            <a:avLst/>
            <a:gdLst/>
            <a:ahLst/>
            <a:cxnLst/>
            <a:rect l="0" t="0" r="0" b="0"/>
            <a:pathLst>
              <a:path w="17495" h="15330" extrusionOk="0">
                <a:moveTo>
                  <a:pt x="4648" y="1412"/>
                </a:moveTo>
                <a:lnTo>
                  <a:pt x="4526" y="1485"/>
                </a:lnTo>
                <a:lnTo>
                  <a:pt x="4429" y="1558"/>
                </a:lnTo>
                <a:lnTo>
                  <a:pt x="4258" y="1728"/>
                </a:lnTo>
                <a:lnTo>
                  <a:pt x="4185" y="1825"/>
                </a:lnTo>
                <a:lnTo>
                  <a:pt x="4112" y="1947"/>
                </a:lnTo>
                <a:lnTo>
                  <a:pt x="3869" y="1947"/>
                </a:lnTo>
                <a:lnTo>
                  <a:pt x="3893" y="1898"/>
                </a:lnTo>
                <a:lnTo>
                  <a:pt x="4015" y="1679"/>
                </a:lnTo>
                <a:lnTo>
                  <a:pt x="4088" y="1436"/>
                </a:lnTo>
                <a:lnTo>
                  <a:pt x="4088" y="1412"/>
                </a:lnTo>
                <a:close/>
                <a:moveTo>
                  <a:pt x="4939" y="1412"/>
                </a:moveTo>
                <a:lnTo>
                  <a:pt x="4867" y="1509"/>
                </a:lnTo>
                <a:lnTo>
                  <a:pt x="4818" y="1631"/>
                </a:lnTo>
                <a:lnTo>
                  <a:pt x="4794" y="1752"/>
                </a:lnTo>
                <a:lnTo>
                  <a:pt x="4769" y="1898"/>
                </a:lnTo>
                <a:lnTo>
                  <a:pt x="4769" y="1947"/>
                </a:lnTo>
                <a:lnTo>
                  <a:pt x="4380" y="1947"/>
                </a:lnTo>
                <a:lnTo>
                  <a:pt x="4404" y="1898"/>
                </a:lnTo>
                <a:lnTo>
                  <a:pt x="4526" y="1679"/>
                </a:lnTo>
                <a:lnTo>
                  <a:pt x="4672" y="1436"/>
                </a:lnTo>
                <a:lnTo>
                  <a:pt x="4672" y="1412"/>
                </a:lnTo>
                <a:close/>
                <a:moveTo>
                  <a:pt x="5815" y="1387"/>
                </a:moveTo>
                <a:lnTo>
                  <a:pt x="5645" y="1558"/>
                </a:lnTo>
                <a:lnTo>
                  <a:pt x="5475" y="1704"/>
                </a:lnTo>
                <a:lnTo>
                  <a:pt x="5402" y="1825"/>
                </a:lnTo>
                <a:lnTo>
                  <a:pt x="5304" y="1947"/>
                </a:lnTo>
                <a:lnTo>
                  <a:pt x="5037" y="1947"/>
                </a:lnTo>
                <a:lnTo>
                  <a:pt x="5037" y="1898"/>
                </a:lnTo>
                <a:lnTo>
                  <a:pt x="5061" y="1777"/>
                </a:lnTo>
                <a:lnTo>
                  <a:pt x="5085" y="1631"/>
                </a:lnTo>
                <a:lnTo>
                  <a:pt x="5183" y="1387"/>
                </a:lnTo>
                <a:close/>
                <a:moveTo>
                  <a:pt x="3407" y="1412"/>
                </a:moveTo>
                <a:lnTo>
                  <a:pt x="3285" y="1533"/>
                </a:lnTo>
                <a:lnTo>
                  <a:pt x="3188" y="1679"/>
                </a:lnTo>
                <a:lnTo>
                  <a:pt x="3090" y="1825"/>
                </a:lnTo>
                <a:lnTo>
                  <a:pt x="3042" y="1971"/>
                </a:lnTo>
                <a:lnTo>
                  <a:pt x="2774" y="1971"/>
                </a:lnTo>
                <a:lnTo>
                  <a:pt x="2847" y="1801"/>
                </a:lnTo>
                <a:lnTo>
                  <a:pt x="3042" y="1412"/>
                </a:lnTo>
                <a:close/>
                <a:moveTo>
                  <a:pt x="4039" y="1412"/>
                </a:moveTo>
                <a:lnTo>
                  <a:pt x="3966" y="1509"/>
                </a:lnTo>
                <a:lnTo>
                  <a:pt x="3893" y="1606"/>
                </a:lnTo>
                <a:lnTo>
                  <a:pt x="3747" y="1801"/>
                </a:lnTo>
                <a:lnTo>
                  <a:pt x="3626" y="1947"/>
                </a:lnTo>
                <a:lnTo>
                  <a:pt x="3334" y="1971"/>
                </a:lnTo>
                <a:lnTo>
                  <a:pt x="3455" y="1679"/>
                </a:lnTo>
                <a:lnTo>
                  <a:pt x="3601" y="1412"/>
                </a:lnTo>
                <a:close/>
                <a:moveTo>
                  <a:pt x="2239" y="1412"/>
                </a:moveTo>
                <a:lnTo>
                  <a:pt x="2068" y="1533"/>
                </a:lnTo>
                <a:lnTo>
                  <a:pt x="1947" y="1679"/>
                </a:lnTo>
                <a:lnTo>
                  <a:pt x="1801" y="1825"/>
                </a:lnTo>
                <a:lnTo>
                  <a:pt x="1679" y="1971"/>
                </a:lnTo>
                <a:lnTo>
                  <a:pt x="1509" y="1996"/>
                </a:lnTo>
                <a:lnTo>
                  <a:pt x="1655" y="1704"/>
                </a:lnTo>
                <a:lnTo>
                  <a:pt x="1849" y="1436"/>
                </a:lnTo>
                <a:lnTo>
                  <a:pt x="2166" y="1412"/>
                </a:lnTo>
                <a:close/>
                <a:moveTo>
                  <a:pt x="2896" y="1412"/>
                </a:moveTo>
                <a:lnTo>
                  <a:pt x="2774" y="1558"/>
                </a:lnTo>
                <a:lnTo>
                  <a:pt x="2677" y="1704"/>
                </a:lnTo>
                <a:lnTo>
                  <a:pt x="2579" y="1850"/>
                </a:lnTo>
                <a:lnTo>
                  <a:pt x="2506" y="1996"/>
                </a:lnTo>
                <a:lnTo>
                  <a:pt x="2214" y="1971"/>
                </a:lnTo>
                <a:lnTo>
                  <a:pt x="1995" y="1971"/>
                </a:lnTo>
                <a:lnTo>
                  <a:pt x="2239" y="1679"/>
                </a:lnTo>
                <a:lnTo>
                  <a:pt x="2482" y="1412"/>
                </a:lnTo>
                <a:close/>
                <a:moveTo>
                  <a:pt x="7056" y="1387"/>
                </a:moveTo>
                <a:lnTo>
                  <a:pt x="6935" y="1558"/>
                </a:lnTo>
                <a:lnTo>
                  <a:pt x="6667" y="1898"/>
                </a:lnTo>
                <a:lnTo>
                  <a:pt x="6594" y="1996"/>
                </a:lnTo>
                <a:lnTo>
                  <a:pt x="6278" y="1971"/>
                </a:lnTo>
                <a:lnTo>
                  <a:pt x="6302" y="1898"/>
                </a:lnTo>
                <a:lnTo>
                  <a:pt x="6594" y="1436"/>
                </a:lnTo>
                <a:lnTo>
                  <a:pt x="6570" y="1412"/>
                </a:lnTo>
                <a:lnTo>
                  <a:pt x="6545" y="1412"/>
                </a:lnTo>
                <a:lnTo>
                  <a:pt x="6351" y="1582"/>
                </a:lnTo>
                <a:lnTo>
                  <a:pt x="6156" y="1777"/>
                </a:lnTo>
                <a:lnTo>
                  <a:pt x="6083" y="1874"/>
                </a:lnTo>
                <a:lnTo>
                  <a:pt x="6010" y="1971"/>
                </a:lnTo>
                <a:lnTo>
                  <a:pt x="5596" y="1971"/>
                </a:lnTo>
                <a:lnTo>
                  <a:pt x="5694" y="1801"/>
                </a:lnTo>
                <a:lnTo>
                  <a:pt x="5840" y="1606"/>
                </a:lnTo>
                <a:lnTo>
                  <a:pt x="5986" y="1387"/>
                </a:lnTo>
                <a:close/>
                <a:moveTo>
                  <a:pt x="7665" y="1387"/>
                </a:moveTo>
                <a:lnTo>
                  <a:pt x="7519" y="1509"/>
                </a:lnTo>
                <a:lnTo>
                  <a:pt x="7373" y="1655"/>
                </a:lnTo>
                <a:lnTo>
                  <a:pt x="7251" y="1825"/>
                </a:lnTo>
                <a:lnTo>
                  <a:pt x="7154" y="1996"/>
                </a:lnTo>
                <a:lnTo>
                  <a:pt x="6910" y="1996"/>
                </a:lnTo>
                <a:lnTo>
                  <a:pt x="7056" y="1777"/>
                </a:lnTo>
                <a:lnTo>
                  <a:pt x="7348" y="1387"/>
                </a:lnTo>
                <a:close/>
                <a:moveTo>
                  <a:pt x="15135" y="1412"/>
                </a:moveTo>
                <a:lnTo>
                  <a:pt x="15281" y="1436"/>
                </a:lnTo>
                <a:lnTo>
                  <a:pt x="15524" y="1436"/>
                </a:lnTo>
                <a:lnTo>
                  <a:pt x="15475" y="1509"/>
                </a:lnTo>
                <a:lnTo>
                  <a:pt x="15232" y="1728"/>
                </a:lnTo>
                <a:lnTo>
                  <a:pt x="15135" y="1874"/>
                </a:lnTo>
                <a:lnTo>
                  <a:pt x="15037" y="1996"/>
                </a:lnTo>
                <a:lnTo>
                  <a:pt x="14697" y="1996"/>
                </a:lnTo>
                <a:lnTo>
                  <a:pt x="14794" y="1898"/>
                </a:lnTo>
                <a:lnTo>
                  <a:pt x="14989" y="1655"/>
                </a:lnTo>
                <a:lnTo>
                  <a:pt x="15135" y="1412"/>
                </a:lnTo>
                <a:close/>
                <a:moveTo>
                  <a:pt x="15865" y="1436"/>
                </a:moveTo>
                <a:lnTo>
                  <a:pt x="16254" y="1460"/>
                </a:lnTo>
                <a:lnTo>
                  <a:pt x="16278" y="1460"/>
                </a:lnTo>
                <a:lnTo>
                  <a:pt x="16157" y="1606"/>
                </a:lnTo>
                <a:lnTo>
                  <a:pt x="16035" y="1801"/>
                </a:lnTo>
                <a:lnTo>
                  <a:pt x="15913" y="1996"/>
                </a:lnTo>
                <a:lnTo>
                  <a:pt x="15427" y="1996"/>
                </a:lnTo>
                <a:lnTo>
                  <a:pt x="15646" y="1728"/>
                </a:lnTo>
                <a:lnTo>
                  <a:pt x="15865" y="1436"/>
                </a:lnTo>
                <a:close/>
                <a:moveTo>
                  <a:pt x="8176" y="1387"/>
                </a:moveTo>
                <a:lnTo>
                  <a:pt x="8030" y="1533"/>
                </a:lnTo>
                <a:lnTo>
                  <a:pt x="7884" y="1679"/>
                </a:lnTo>
                <a:lnTo>
                  <a:pt x="7665" y="2020"/>
                </a:lnTo>
                <a:lnTo>
                  <a:pt x="7494" y="2020"/>
                </a:lnTo>
                <a:lnTo>
                  <a:pt x="7640" y="1704"/>
                </a:lnTo>
                <a:lnTo>
                  <a:pt x="7786" y="1387"/>
                </a:lnTo>
                <a:close/>
                <a:moveTo>
                  <a:pt x="8687" y="1387"/>
                </a:moveTo>
                <a:lnTo>
                  <a:pt x="8638" y="1436"/>
                </a:lnTo>
                <a:lnTo>
                  <a:pt x="8419" y="1679"/>
                </a:lnTo>
                <a:lnTo>
                  <a:pt x="8322" y="1825"/>
                </a:lnTo>
                <a:lnTo>
                  <a:pt x="8224" y="1971"/>
                </a:lnTo>
                <a:lnTo>
                  <a:pt x="8224" y="2020"/>
                </a:lnTo>
                <a:lnTo>
                  <a:pt x="8005" y="2020"/>
                </a:lnTo>
                <a:lnTo>
                  <a:pt x="8200" y="1704"/>
                </a:lnTo>
                <a:lnTo>
                  <a:pt x="8273" y="1558"/>
                </a:lnTo>
                <a:lnTo>
                  <a:pt x="8346" y="1387"/>
                </a:lnTo>
                <a:close/>
                <a:moveTo>
                  <a:pt x="9441" y="1387"/>
                </a:moveTo>
                <a:lnTo>
                  <a:pt x="9271" y="1558"/>
                </a:lnTo>
                <a:lnTo>
                  <a:pt x="9125" y="1752"/>
                </a:lnTo>
                <a:lnTo>
                  <a:pt x="9027" y="1874"/>
                </a:lnTo>
                <a:lnTo>
                  <a:pt x="8930" y="2020"/>
                </a:lnTo>
                <a:lnTo>
                  <a:pt x="8468" y="2020"/>
                </a:lnTo>
                <a:lnTo>
                  <a:pt x="8565" y="1923"/>
                </a:lnTo>
                <a:lnTo>
                  <a:pt x="8833" y="1631"/>
                </a:lnTo>
                <a:lnTo>
                  <a:pt x="8954" y="1509"/>
                </a:lnTo>
                <a:lnTo>
                  <a:pt x="9076" y="1387"/>
                </a:lnTo>
                <a:close/>
                <a:moveTo>
                  <a:pt x="10220" y="1363"/>
                </a:moveTo>
                <a:lnTo>
                  <a:pt x="10074" y="1436"/>
                </a:lnTo>
                <a:lnTo>
                  <a:pt x="9952" y="1558"/>
                </a:lnTo>
                <a:lnTo>
                  <a:pt x="9757" y="1801"/>
                </a:lnTo>
                <a:lnTo>
                  <a:pt x="9587" y="2020"/>
                </a:lnTo>
                <a:lnTo>
                  <a:pt x="9271" y="2020"/>
                </a:lnTo>
                <a:lnTo>
                  <a:pt x="9368" y="1874"/>
                </a:lnTo>
                <a:lnTo>
                  <a:pt x="9514" y="1631"/>
                </a:lnTo>
                <a:lnTo>
                  <a:pt x="9587" y="1509"/>
                </a:lnTo>
                <a:lnTo>
                  <a:pt x="9636" y="1387"/>
                </a:lnTo>
                <a:lnTo>
                  <a:pt x="10220" y="1363"/>
                </a:lnTo>
                <a:close/>
                <a:moveTo>
                  <a:pt x="11436" y="1339"/>
                </a:moveTo>
                <a:lnTo>
                  <a:pt x="11290" y="1558"/>
                </a:lnTo>
                <a:lnTo>
                  <a:pt x="11120" y="1777"/>
                </a:lnTo>
                <a:lnTo>
                  <a:pt x="11047" y="1898"/>
                </a:lnTo>
                <a:lnTo>
                  <a:pt x="10998" y="2020"/>
                </a:lnTo>
                <a:lnTo>
                  <a:pt x="10609" y="2020"/>
                </a:lnTo>
                <a:lnTo>
                  <a:pt x="10755" y="1874"/>
                </a:lnTo>
                <a:lnTo>
                  <a:pt x="10877" y="1728"/>
                </a:lnTo>
                <a:lnTo>
                  <a:pt x="10950" y="1582"/>
                </a:lnTo>
                <a:lnTo>
                  <a:pt x="11023" y="1412"/>
                </a:lnTo>
                <a:lnTo>
                  <a:pt x="10998" y="1363"/>
                </a:lnTo>
                <a:lnTo>
                  <a:pt x="10950" y="1363"/>
                </a:lnTo>
                <a:lnTo>
                  <a:pt x="10585" y="1679"/>
                </a:lnTo>
                <a:lnTo>
                  <a:pt x="10244" y="2020"/>
                </a:lnTo>
                <a:lnTo>
                  <a:pt x="9830" y="2020"/>
                </a:lnTo>
                <a:lnTo>
                  <a:pt x="9952" y="1850"/>
                </a:lnTo>
                <a:lnTo>
                  <a:pt x="10074" y="1704"/>
                </a:lnTo>
                <a:lnTo>
                  <a:pt x="10195" y="1533"/>
                </a:lnTo>
                <a:lnTo>
                  <a:pt x="10317" y="1363"/>
                </a:lnTo>
                <a:lnTo>
                  <a:pt x="11436" y="1339"/>
                </a:lnTo>
                <a:close/>
                <a:moveTo>
                  <a:pt x="11996" y="1339"/>
                </a:moveTo>
                <a:lnTo>
                  <a:pt x="11874" y="1485"/>
                </a:lnTo>
                <a:lnTo>
                  <a:pt x="11777" y="1655"/>
                </a:lnTo>
                <a:lnTo>
                  <a:pt x="11704" y="1850"/>
                </a:lnTo>
                <a:lnTo>
                  <a:pt x="11680" y="2020"/>
                </a:lnTo>
                <a:lnTo>
                  <a:pt x="11290" y="2020"/>
                </a:lnTo>
                <a:lnTo>
                  <a:pt x="11388" y="1850"/>
                </a:lnTo>
                <a:lnTo>
                  <a:pt x="11485" y="1679"/>
                </a:lnTo>
                <a:lnTo>
                  <a:pt x="11558" y="1509"/>
                </a:lnTo>
                <a:lnTo>
                  <a:pt x="11631" y="1339"/>
                </a:lnTo>
                <a:close/>
                <a:moveTo>
                  <a:pt x="12993" y="1314"/>
                </a:moveTo>
                <a:lnTo>
                  <a:pt x="12823" y="1485"/>
                </a:lnTo>
                <a:lnTo>
                  <a:pt x="12653" y="1655"/>
                </a:lnTo>
                <a:lnTo>
                  <a:pt x="12507" y="1801"/>
                </a:lnTo>
                <a:lnTo>
                  <a:pt x="12434" y="1898"/>
                </a:lnTo>
                <a:lnTo>
                  <a:pt x="12385" y="2020"/>
                </a:lnTo>
                <a:lnTo>
                  <a:pt x="11972" y="2020"/>
                </a:lnTo>
                <a:lnTo>
                  <a:pt x="12045" y="1801"/>
                </a:lnTo>
                <a:lnTo>
                  <a:pt x="12166" y="1582"/>
                </a:lnTo>
                <a:lnTo>
                  <a:pt x="12312" y="1314"/>
                </a:lnTo>
                <a:close/>
                <a:moveTo>
                  <a:pt x="13115" y="1314"/>
                </a:moveTo>
                <a:lnTo>
                  <a:pt x="13602" y="1339"/>
                </a:lnTo>
                <a:lnTo>
                  <a:pt x="13407" y="1582"/>
                </a:lnTo>
                <a:lnTo>
                  <a:pt x="13261" y="1777"/>
                </a:lnTo>
                <a:lnTo>
                  <a:pt x="13188" y="1898"/>
                </a:lnTo>
                <a:lnTo>
                  <a:pt x="13139" y="2020"/>
                </a:lnTo>
                <a:lnTo>
                  <a:pt x="12677" y="2020"/>
                </a:lnTo>
                <a:lnTo>
                  <a:pt x="12775" y="1825"/>
                </a:lnTo>
                <a:lnTo>
                  <a:pt x="13115" y="1314"/>
                </a:lnTo>
                <a:close/>
                <a:moveTo>
                  <a:pt x="13796" y="1339"/>
                </a:moveTo>
                <a:lnTo>
                  <a:pt x="14137" y="1363"/>
                </a:lnTo>
                <a:lnTo>
                  <a:pt x="13894" y="1631"/>
                </a:lnTo>
                <a:lnTo>
                  <a:pt x="13748" y="1801"/>
                </a:lnTo>
                <a:lnTo>
                  <a:pt x="13699" y="1898"/>
                </a:lnTo>
                <a:lnTo>
                  <a:pt x="13675" y="2020"/>
                </a:lnTo>
                <a:lnTo>
                  <a:pt x="13431" y="2020"/>
                </a:lnTo>
                <a:lnTo>
                  <a:pt x="13553" y="1752"/>
                </a:lnTo>
                <a:lnTo>
                  <a:pt x="13796" y="1339"/>
                </a:lnTo>
                <a:close/>
                <a:moveTo>
                  <a:pt x="14259" y="1387"/>
                </a:moveTo>
                <a:lnTo>
                  <a:pt x="15013" y="1412"/>
                </a:lnTo>
                <a:lnTo>
                  <a:pt x="14794" y="1606"/>
                </a:lnTo>
                <a:lnTo>
                  <a:pt x="14599" y="1801"/>
                </a:lnTo>
                <a:lnTo>
                  <a:pt x="14502" y="1898"/>
                </a:lnTo>
                <a:lnTo>
                  <a:pt x="14405" y="2020"/>
                </a:lnTo>
                <a:lnTo>
                  <a:pt x="13918" y="2020"/>
                </a:lnTo>
                <a:lnTo>
                  <a:pt x="14015" y="1850"/>
                </a:lnTo>
                <a:lnTo>
                  <a:pt x="14088" y="1704"/>
                </a:lnTo>
                <a:lnTo>
                  <a:pt x="14259" y="1387"/>
                </a:lnTo>
                <a:close/>
                <a:moveTo>
                  <a:pt x="16643" y="1412"/>
                </a:moveTo>
                <a:lnTo>
                  <a:pt x="16789" y="1436"/>
                </a:lnTo>
                <a:lnTo>
                  <a:pt x="16838" y="1460"/>
                </a:lnTo>
                <a:lnTo>
                  <a:pt x="16911" y="1485"/>
                </a:lnTo>
                <a:lnTo>
                  <a:pt x="16643" y="1679"/>
                </a:lnTo>
                <a:lnTo>
                  <a:pt x="16424" y="1898"/>
                </a:lnTo>
                <a:lnTo>
                  <a:pt x="16278" y="2044"/>
                </a:lnTo>
                <a:lnTo>
                  <a:pt x="16230" y="2020"/>
                </a:lnTo>
                <a:lnTo>
                  <a:pt x="16157" y="1996"/>
                </a:lnTo>
                <a:lnTo>
                  <a:pt x="16303" y="1728"/>
                </a:lnTo>
                <a:lnTo>
                  <a:pt x="16497" y="1436"/>
                </a:lnTo>
                <a:lnTo>
                  <a:pt x="16643" y="1412"/>
                </a:lnTo>
                <a:close/>
                <a:moveTo>
                  <a:pt x="389" y="1387"/>
                </a:moveTo>
                <a:lnTo>
                  <a:pt x="657" y="1436"/>
                </a:lnTo>
                <a:lnTo>
                  <a:pt x="973" y="1460"/>
                </a:lnTo>
                <a:lnTo>
                  <a:pt x="803" y="1606"/>
                </a:lnTo>
                <a:lnTo>
                  <a:pt x="657" y="1752"/>
                </a:lnTo>
                <a:lnTo>
                  <a:pt x="535" y="1923"/>
                </a:lnTo>
                <a:lnTo>
                  <a:pt x="487" y="1996"/>
                </a:lnTo>
                <a:lnTo>
                  <a:pt x="438" y="2069"/>
                </a:lnTo>
                <a:lnTo>
                  <a:pt x="438" y="1679"/>
                </a:lnTo>
                <a:lnTo>
                  <a:pt x="389" y="1387"/>
                </a:lnTo>
                <a:close/>
                <a:moveTo>
                  <a:pt x="1655" y="1436"/>
                </a:moveTo>
                <a:lnTo>
                  <a:pt x="1509" y="1558"/>
                </a:lnTo>
                <a:lnTo>
                  <a:pt x="1363" y="1728"/>
                </a:lnTo>
                <a:lnTo>
                  <a:pt x="1241" y="1898"/>
                </a:lnTo>
                <a:lnTo>
                  <a:pt x="1168" y="2093"/>
                </a:lnTo>
                <a:lnTo>
                  <a:pt x="1144" y="2093"/>
                </a:lnTo>
                <a:lnTo>
                  <a:pt x="1095" y="2142"/>
                </a:lnTo>
                <a:lnTo>
                  <a:pt x="1071" y="2190"/>
                </a:lnTo>
                <a:lnTo>
                  <a:pt x="1071" y="2239"/>
                </a:lnTo>
                <a:lnTo>
                  <a:pt x="1071" y="2288"/>
                </a:lnTo>
                <a:lnTo>
                  <a:pt x="1071" y="2409"/>
                </a:lnTo>
                <a:lnTo>
                  <a:pt x="1046" y="2409"/>
                </a:lnTo>
                <a:lnTo>
                  <a:pt x="925" y="2458"/>
                </a:lnTo>
                <a:lnTo>
                  <a:pt x="827" y="2531"/>
                </a:lnTo>
                <a:lnTo>
                  <a:pt x="633" y="2726"/>
                </a:lnTo>
                <a:lnTo>
                  <a:pt x="462" y="2872"/>
                </a:lnTo>
                <a:lnTo>
                  <a:pt x="462" y="2677"/>
                </a:lnTo>
                <a:lnTo>
                  <a:pt x="438" y="2263"/>
                </a:lnTo>
                <a:lnTo>
                  <a:pt x="462" y="2263"/>
                </a:lnTo>
                <a:lnTo>
                  <a:pt x="608" y="2215"/>
                </a:lnTo>
                <a:lnTo>
                  <a:pt x="657" y="2166"/>
                </a:lnTo>
                <a:lnTo>
                  <a:pt x="730" y="2117"/>
                </a:lnTo>
                <a:lnTo>
                  <a:pt x="973" y="1850"/>
                </a:lnTo>
                <a:lnTo>
                  <a:pt x="1168" y="1655"/>
                </a:lnTo>
                <a:lnTo>
                  <a:pt x="1387" y="1460"/>
                </a:lnTo>
                <a:lnTo>
                  <a:pt x="1655" y="1436"/>
                </a:lnTo>
                <a:close/>
                <a:moveTo>
                  <a:pt x="16935" y="1631"/>
                </a:moveTo>
                <a:lnTo>
                  <a:pt x="16960" y="1947"/>
                </a:lnTo>
                <a:lnTo>
                  <a:pt x="16960" y="2239"/>
                </a:lnTo>
                <a:lnTo>
                  <a:pt x="16935" y="2847"/>
                </a:lnTo>
                <a:lnTo>
                  <a:pt x="16814" y="2920"/>
                </a:lnTo>
                <a:lnTo>
                  <a:pt x="16692" y="2993"/>
                </a:lnTo>
                <a:lnTo>
                  <a:pt x="16473" y="3188"/>
                </a:lnTo>
                <a:lnTo>
                  <a:pt x="16376" y="3310"/>
                </a:lnTo>
                <a:lnTo>
                  <a:pt x="16424" y="2872"/>
                </a:lnTo>
                <a:lnTo>
                  <a:pt x="16619" y="2726"/>
                </a:lnTo>
                <a:lnTo>
                  <a:pt x="16765" y="2628"/>
                </a:lnTo>
                <a:lnTo>
                  <a:pt x="16838" y="2580"/>
                </a:lnTo>
                <a:lnTo>
                  <a:pt x="16911" y="2507"/>
                </a:lnTo>
                <a:lnTo>
                  <a:pt x="16911" y="2482"/>
                </a:lnTo>
                <a:lnTo>
                  <a:pt x="16911" y="2434"/>
                </a:lnTo>
                <a:lnTo>
                  <a:pt x="16887" y="2409"/>
                </a:lnTo>
                <a:lnTo>
                  <a:pt x="16838" y="2385"/>
                </a:lnTo>
                <a:lnTo>
                  <a:pt x="16765" y="2409"/>
                </a:lnTo>
                <a:lnTo>
                  <a:pt x="16692" y="2458"/>
                </a:lnTo>
                <a:lnTo>
                  <a:pt x="16570" y="2580"/>
                </a:lnTo>
                <a:lnTo>
                  <a:pt x="16400" y="2701"/>
                </a:lnTo>
                <a:lnTo>
                  <a:pt x="16376" y="2555"/>
                </a:lnTo>
                <a:lnTo>
                  <a:pt x="16327" y="2434"/>
                </a:lnTo>
                <a:lnTo>
                  <a:pt x="16424" y="2361"/>
                </a:lnTo>
                <a:lnTo>
                  <a:pt x="16497" y="2239"/>
                </a:lnTo>
                <a:lnTo>
                  <a:pt x="16643" y="2020"/>
                </a:lnTo>
                <a:lnTo>
                  <a:pt x="16935" y="1631"/>
                </a:lnTo>
                <a:close/>
                <a:moveTo>
                  <a:pt x="1022" y="2896"/>
                </a:moveTo>
                <a:lnTo>
                  <a:pt x="998" y="3237"/>
                </a:lnTo>
                <a:lnTo>
                  <a:pt x="900" y="3310"/>
                </a:lnTo>
                <a:lnTo>
                  <a:pt x="803" y="3407"/>
                </a:lnTo>
                <a:lnTo>
                  <a:pt x="657" y="3675"/>
                </a:lnTo>
                <a:lnTo>
                  <a:pt x="511" y="3966"/>
                </a:lnTo>
                <a:lnTo>
                  <a:pt x="487" y="3310"/>
                </a:lnTo>
                <a:lnTo>
                  <a:pt x="608" y="3261"/>
                </a:lnTo>
                <a:lnTo>
                  <a:pt x="706" y="3188"/>
                </a:lnTo>
                <a:lnTo>
                  <a:pt x="900" y="3018"/>
                </a:lnTo>
                <a:lnTo>
                  <a:pt x="1022" y="2896"/>
                </a:lnTo>
                <a:close/>
                <a:moveTo>
                  <a:pt x="16935" y="3139"/>
                </a:moveTo>
                <a:lnTo>
                  <a:pt x="16935" y="3504"/>
                </a:lnTo>
                <a:lnTo>
                  <a:pt x="16789" y="3577"/>
                </a:lnTo>
                <a:lnTo>
                  <a:pt x="16668" y="3675"/>
                </a:lnTo>
                <a:lnTo>
                  <a:pt x="16449" y="3893"/>
                </a:lnTo>
                <a:lnTo>
                  <a:pt x="16376" y="3991"/>
                </a:lnTo>
                <a:lnTo>
                  <a:pt x="16376" y="3723"/>
                </a:lnTo>
                <a:lnTo>
                  <a:pt x="16400" y="3675"/>
                </a:lnTo>
                <a:lnTo>
                  <a:pt x="16619" y="3407"/>
                </a:lnTo>
                <a:lnTo>
                  <a:pt x="16741" y="3310"/>
                </a:lnTo>
                <a:lnTo>
                  <a:pt x="16838" y="3212"/>
                </a:lnTo>
                <a:lnTo>
                  <a:pt x="16935" y="3139"/>
                </a:lnTo>
                <a:close/>
                <a:moveTo>
                  <a:pt x="16935" y="3723"/>
                </a:moveTo>
                <a:lnTo>
                  <a:pt x="16935" y="4258"/>
                </a:lnTo>
                <a:lnTo>
                  <a:pt x="16546" y="4599"/>
                </a:lnTo>
                <a:lnTo>
                  <a:pt x="16424" y="4721"/>
                </a:lnTo>
                <a:lnTo>
                  <a:pt x="16400" y="4429"/>
                </a:lnTo>
                <a:lnTo>
                  <a:pt x="16522" y="4210"/>
                </a:lnTo>
                <a:lnTo>
                  <a:pt x="16643" y="4015"/>
                </a:lnTo>
                <a:lnTo>
                  <a:pt x="16935" y="3723"/>
                </a:lnTo>
                <a:close/>
                <a:moveTo>
                  <a:pt x="998" y="3553"/>
                </a:moveTo>
                <a:lnTo>
                  <a:pt x="973" y="4210"/>
                </a:lnTo>
                <a:lnTo>
                  <a:pt x="949" y="4234"/>
                </a:lnTo>
                <a:lnTo>
                  <a:pt x="803" y="4429"/>
                </a:lnTo>
                <a:lnTo>
                  <a:pt x="657" y="4623"/>
                </a:lnTo>
                <a:lnTo>
                  <a:pt x="535" y="4769"/>
                </a:lnTo>
                <a:lnTo>
                  <a:pt x="535" y="4234"/>
                </a:lnTo>
                <a:lnTo>
                  <a:pt x="681" y="4039"/>
                </a:lnTo>
                <a:lnTo>
                  <a:pt x="803" y="3845"/>
                </a:lnTo>
                <a:lnTo>
                  <a:pt x="998" y="3553"/>
                </a:lnTo>
                <a:close/>
                <a:moveTo>
                  <a:pt x="16935" y="4599"/>
                </a:moveTo>
                <a:lnTo>
                  <a:pt x="16911" y="5256"/>
                </a:lnTo>
                <a:lnTo>
                  <a:pt x="16668" y="5426"/>
                </a:lnTo>
                <a:lnTo>
                  <a:pt x="16570" y="5524"/>
                </a:lnTo>
                <a:lnTo>
                  <a:pt x="16449" y="5621"/>
                </a:lnTo>
                <a:lnTo>
                  <a:pt x="16424" y="5670"/>
                </a:lnTo>
                <a:lnTo>
                  <a:pt x="16424" y="5207"/>
                </a:lnTo>
                <a:lnTo>
                  <a:pt x="16570" y="5037"/>
                </a:lnTo>
                <a:lnTo>
                  <a:pt x="16692" y="4891"/>
                </a:lnTo>
                <a:lnTo>
                  <a:pt x="16814" y="4745"/>
                </a:lnTo>
                <a:lnTo>
                  <a:pt x="16935" y="4599"/>
                </a:lnTo>
                <a:close/>
                <a:moveTo>
                  <a:pt x="973" y="4696"/>
                </a:moveTo>
                <a:lnTo>
                  <a:pt x="973" y="5280"/>
                </a:lnTo>
                <a:lnTo>
                  <a:pt x="730" y="5475"/>
                </a:lnTo>
                <a:lnTo>
                  <a:pt x="633" y="5597"/>
                </a:lnTo>
                <a:lnTo>
                  <a:pt x="535" y="5718"/>
                </a:lnTo>
                <a:lnTo>
                  <a:pt x="535" y="5159"/>
                </a:lnTo>
                <a:lnTo>
                  <a:pt x="584" y="5134"/>
                </a:lnTo>
                <a:lnTo>
                  <a:pt x="754" y="4964"/>
                </a:lnTo>
                <a:lnTo>
                  <a:pt x="900" y="4794"/>
                </a:lnTo>
                <a:lnTo>
                  <a:pt x="973" y="4696"/>
                </a:lnTo>
                <a:close/>
                <a:moveTo>
                  <a:pt x="16911" y="5378"/>
                </a:moveTo>
                <a:lnTo>
                  <a:pt x="16911" y="5962"/>
                </a:lnTo>
                <a:lnTo>
                  <a:pt x="16911" y="6132"/>
                </a:lnTo>
                <a:lnTo>
                  <a:pt x="16789" y="6181"/>
                </a:lnTo>
                <a:lnTo>
                  <a:pt x="16643" y="6278"/>
                </a:lnTo>
                <a:lnTo>
                  <a:pt x="16424" y="6473"/>
                </a:lnTo>
                <a:lnTo>
                  <a:pt x="16424" y="6108"/>
                </a:lnTo>
                <a:lnTo>
                  <a:pt x="16570" y="5937"/>
                </a:lnTo>
                <a:lnTo>
                  <a:pt x="16911" y="5378"/>
                </a:lnTo>
                <a:close/>
                <a:moveTo>
                  <a:pt x="973" y="5670"/>
                </a:moveTo>
                <a:lnTo>
                  <a:pt x="973" y="6156"/>
                </a:lnTo>
                <a:lnTo>
                  <a:pt x="876" y="6229"/>
                </a:lnTo>
                <a:lnTo>
                  <a:pt x="779" y="6278"/>
                </a:lnTo>
                <a:lnTo>
                  <a:pt x="633" y="6448"/>
                </a:lnTo>
                <a:lnTo>
                  <a:pt x="511" y="6619"/>
                </a:lnTo>
                <a:lnTo>
                  <a:pt x="511" y="6181"/>
                </a:lnTo>
                <a:lnTo>
                  <a:pt x="973" y="5670"/>
                </a:lnTo>
                <a:close/>
                <a:moveTo>
                  <a:pt x="16911" y="6351"/>
                </a:moveTo>
                <a:lnTo>
                  <a:pt x="16911" y="6765"/>
                </a:lnTo>
                <a:lnTo>
                  <a:pt x="16668" y="6935"/>
                </a:lnTo>
                <a:lnTo>
                  <a:pt x="16570" y="7032"/>
                </a:lnTo>
                <a:lnTo>
                  <a:pt x="16449" y="7130"/>
                </a:lnTo>
                <a:lnTo>
                  <a:pt x="16400" y="7203"/>
                </a:lnTo>
                <a:lnTo>
                  <a:pt x="16400" y="6838"/>
                </a:lnTo>
                <a:lnTo>
                  <a:pt x="16424" y="6813"/>
                </a:lnTo>
                <a:lnTo>
                  <a:pt x="16643" y="6594"/>
                </a:lnTo>
                <a:lnTo>
                  <a:pt x="16911" y="6351"/>
                </a:lnTo>
                <a:close/>
                <a:moveTo>
                  <a:pt x="949" y="6619"/>
                </a:moveTo>
                <a:lnTo>
                  <a:pt x="949" y="6789"/>
                </a:lnTo>
                <a:lnTo>
                  <a:pt x="949" y="7178"/>
                </a:lnTo>
                <a:lnTo>
                  <a:pt x="827" y="7227"/>
                </a:lnTo>
                <a:lnTo>
                  <a:pt x="706" y="7324"/>
                </a:lnTo>
                <a:lnTo>
                  <a:pt x="584" y="7446"/>
                </a:lnTo>
                <a:lnTo>
                  <a:pt x="487" y="7568"/>
                </a:lnTo>
                <a:lnTo>
                  <a:pt x="487" y="7130"/>
                </a:lnTo>
                <a:lnTo>
                  <a:pt x="584" y="7057"/>
                </a:lnTo>
                <a:lnTo>
                  <a:pt x="681" y="6959"/>
                </a:lnTo>
                <a:lnTo>
                  <a:pt x="852" y="6740"/>
                </a:lnTo>
                <a:lnTo>
                  <a:pt x="949" y="6619"/>
                </a:lnTo>
                <a:close/>
                <a:moveTo>
                  <a:pt x="16911" y="6886"/>
                </a:moveTo>
                <a:lnTo>
                  <a:pt x="16935" y="7519"/>
                </a:lnTo>
                <a:lnTo>
                  <a:pt x="16814" y="7616"/>
                </a:lnTo>
                <a:lnTo>
                  <a:pt x="16668" y="7714"/>
                </a:lnTo>
                <a:lnTo>
                  <a:pt x="16546" y="7835"/>
                </a:lnTo>
                <a:lnTo>
                  <a:pt x="16449" y="7957"/>
                </a:lnTo>
                <a:lnTo>
                  <a:pt x="16376" y="8030"/>
                </a:lnTo>
                <a:lnTo>
                  <a:pt x="16376" y="7665"/>
                </a:lnTo>
                <a:lnTo>
                  <a:pt x="16522" y="7495"/>
                </a:lnTo>
                <a:lnTo>
                  <a:pt x="16619" y="7324"/>
                </a:lnTo>
                <a:lnTo>
                  <a:pt x="16789" y="7105"/>
                </a:lnTo>
                <a:lnTo>
                  <a:pt x="16911" y="6886"/>
                </a:lnTo>
                <a:close/>
                <a:moveTo>
                  <a:pt x="949" y="7422"/>
                </a:moveTo>
                <a:lnTo>
                  <a:pt x="973" y="8006"/>
                </a:lnTo>
                <a:lnTo>
                  <a:pt x="852" y="8054"/>
                </a:lnTo>
                <a:lnTo>
                  <a:pt x="754" y="8103"/>
                </a:lnTo>
                <a:lnTo>
                  <a:pt x="560" y="8273"/>
                </a:lnTo>
                <a:lnTo>
                  <a:pt x="462" y="8371"/>
                </a:lnTo>
                <a:lnTo>
                  <a:pt x="462" y="7957"/>
                </a:lnTo>
                <a:lnTo>
                  <a:pt x="535" y="7957"/>
                </a:lnTo>
                <a:lnTo>
                  <a:pt x="584" y="7933"/>
                </a:lnTo>
                <a:lnTo>
                  <a:pt x="608" y="7884"/>
                </a:lnTo>
                <a:lnTo>
                  <a:pt x="730" y="7714"/>
                </a:lnTo>
                <a:lnTo>
                  <a:pt x="852" y="7543"/>
                </a:lnTo>
                <a:lnTo>
                  <a:pt x="949" y="7422"/>
                </a:lnTo>
                <a:close/>
                <a:moveTo>
                  <a:pt x="16935" y="7714"/>
                </a:moveTo>
                <a:lnTo>
                  <a:pt x="16935" y="8419"/>
                </a:lnTo>
                <a:lnTo>
                  <a:pt x="16716" y="8541"/>
                </a:lnTo>
                <a:lnTo>
                  <a:pt x="16497" y="8711"/>
                </a:lnTo>
                <a:lnTo>
                  <a:pt x="16351" y="8857"/>
                </a:lnTo>
                <a:lnTo>
                  <a:pt x="16376" y="8444"/>
                </a:lnTo>
                <a:lnTo>
                  <a:pt x="16449" y="8371"/>
                </a:lnTo>
                <a:lnTo>
                  <a:pt x="16522" y="8273"/>
                </a:lnTo>
                <a:lnTo>
                  <a:pt x="16668" y="8079"/>
                </a:lnTo>
                <a:lnTo>
                  <a:pt x="16862" y="7835"/>
                </a:lnTo>
                <a:lnTo>
                  <a:pt x="16935" y="7714"/>
                </a:lnTo>
                <a:close/>
                <a:moveTo>
                  <a:pt x="13042" y="3869"/>
                </a:moveTo>
                <a:lnTo>
                  <a:pt x="12872" y="3893"/>
                </a:lnTo>
                <a:lnTo>
                  <a:pt x="12702" y="3918"/>
                </a:lnTo>
                <a:lnTo>
                  <a:pt x="12239" y="3966"/>
                </a:lnTo>
                <a:lnTo>
                  <a:pt x="11777" y="3991"/>
                </a:lnTo>
                <a:lnTo>
                  <a:pt x="11388" y="3991"/>
                </a:lnTo>
                <a:lnTo>
                  <a:pt x="10974" y="3966"/>
                </a:lnTo>
                <a:lnTo>
                  <a:pt x="10755" y="3966"/>
                </a:lnTo>
                <a:lnTo>
                  <a:pt x="10560" y="4015"/>
                </a:lnTo>
                <a:lnTo>
                  <a:pt x="10366" y="4064"/>
                </a:lnTo>
                <a:lnTo>
                  <a:pt x="10220" y="4137"/>
                </a:lnTo>
                <a:lnTo>
                  <a:pt x="10171" y="4185"/>
                </a:lnTo>
                <a:lnTo>
                  <a:pt x="10122" y="4258"/>
                </a:lnTo>
                <a:lnTo>
                  <a:pt x="10147" y="4331"/>
                </a:lnTo>
                <a:lnTo>
                  <a:pt x="10171" y="4404"/>
                </a:lnTo>
                <a:lnTo>
                  <a:pt x="10341" y="4502"/>
                </a:lnTo>
                <a:lnTo>
                  <a:pt x="10536" y="4575"/>
                </a:lnTo>
                <a:lnTo>
                  <a:pt x="10731" y="4599"/>
                </a:lnTo>
                <a:lnTo>
                  <a:pt x="10950" y="4623"/>
                </a:lnTo>
                <a:lnTo>
                  <a:pt x="12142" y="4623"/>
                </a:lnTo>
                <a:lnTo>
                  <a:pt x="12580" y="4599"/>
                </a:lnTo>
                <a:lnTo>
                  <a:pt x="12458" y="4745"/>
                </a:lnTo>
                <a:lnTo>
                  <a:pt x="12312" y="4867"/>
                </a:lnTo>
                <a:lnTo>
                  <a:pt x="12020" y="5110"/>
                </a:lnTo>
                <a:lnTo>
                  <a:pt x="11461" y="5548"/>
                </a:lnTo>
                <a:lnTo>
                  <a:pt x="10901" y="5986"/>
                </a:lnTo>
                <a:lnTo>
                  <a:pt x="10633" y="6205"/>
                </a:lnTo>
                <a:lnTo>
                  <a:pt x="10366" y="6473"/>
                </a:lnTo>
                <a:lnTo>
                  <a:pt x="9879" y="7008"/>
                </a:lnTo>
                <a:lnTo>
                  <a:pt x="9392" y="7568"/>
                </a:lnTo>
                <a:lnTo>
                  <a:pt x="9149" y="7835"/>
                </a:lnTo>
                <a:lnTo>
                  <a:pt x="8881" y="8079"/>
                </a:lnTo>
                <a:lnTo>
                  <a:pt x="8760" y="7957"/>
                </a:lnTo>
                <a:lnTo>
                  <a:pt x="8614" y="7860"/>
                </a:lnTo>
                <a:lnTo>
                  <a:pt x="8346" y="7665"/>
                </a:lnTo>
                <a:lnTo>
                  <a:pt x="7957" y="7324"/>
                </a:lnTo>
                <a:lnTo>
                  <a:pt x="7567" y="6959"/>
                </a:lnTo>
                <a:lnTo>
                  <a:pt x="7300" y="6692"/>
                </a:lnTo>
                <a:lnTo>
                  <a:pt x="7008" y="6424"/>
                </a:lnTo>
                <a:lnTo>
                  <a:pt x="6837" y="6302"/>
                </a:lnTo>
                <a:lnTo>
                  <a:pt x="6667" y="6205"/>
                </a:lnTo>
                <a:lnTo>
                  <a:pt x="6497" y="6132"/>
                </a:lnTo>
                <a:lnTo>
                  <a:pt x="6302" y="6083"/>
                </a:lnTo>
                <a:lnTo>
                  <a:pt x="6253" y="6059"/>
                </a:lnTo>
                <a:lnTo>
                  <a:pt x="6107" y="6059"/>
                </a:lnTo>
                <a:lnTo>
                  <a:pt x="6034" y="6108"/>
                </a:lnTo>
                <a:lnTo>
                  <a:pt x="5864" y="6205"/>
                </a:lnTo>
                <a:lnTo>
                  <a:pt x="5718" y="6351"/>
                </a:lnTo>
                <a:lnTo>
                  <a:pt x="5450" y="6643"/>
                </a:lnTo>
                <a:lnTo>
                  <a:pt x="5207" y="6984"/>
                </a:lnTo>
                <a:lnTo>
                  <a:pt x="4964" y="7300"/>
                </a:lnTo>
                <a:lnTo>
                  <a:pt x="4818" y="7519"/>
                </a:lnTo>
                <a:lnTo>
                  <a:pt x="4623" y="7714"/>
                </a:lnTo>
                <a:lnTo>
                  <a:pt x="4258" y="8079"/>
                </a:lnTo>
                <a:lnTo>
                  <a:pt x="3918" y="8468"/>
                </a:lnTo>
                <a:lnTo>
                  <a:pt x="3747" y="8687"/>
                </a:lnTo>
                <a:lnTo>
                  <a:pt x="3626" y="8906"/>
                </a:lnTo>
                <a:lnTo>
                  <a:pt x="3601" y="8955"/>
                </a:lnTo>
                <a:lnTo>
                  <a:pt x="3601" y="9003"/>
                </a:lnTo>
                <a:lnTo>
                  <a:pt x="3626" y="9052"/>
                </a:lnTo>
                <a:lnTo>
                  <a:pt x="3650" y="9101"/>
                </a:lnTo>
                <a:lnTo>
                  <a:pt x="3699" y="9125"/>
                </a:lnTo>
                <a:lnTo>
                  <a:pt x="3747" y="9149"/>
                </a:lnTo>
                <a:lnTo>
                  <a:pt x="3796" y="9149"/>
                </a:lnTo>
                <a:lnTo>
                  <a:pt x="3869" y="9125"/>
                </a:lnTo>
                <a:lnTo>
                  <a:pt x="4064" y="9028"/>
                </a:lnTo>
                <a:lnTo>
                  <a:pt x="4283" y="8857"/>
                </a:lnTo>
                <a:lnTo>
                  <a:pt x="4477" y="8687"/>
                </a:lnTo>
                <a:lnTo>
                  <a:pt x="4672" y="8492"/>
                </a:lnTo>
                <a:lnTo>
                  <a:pt x="5037" y="8103"/>
                </a:lnTo>
                <a:lnTo>
                  <a:pt x="5353" y="7689"/>
                </a:lnTo>
                <a:lnTo>
                  <a:pt x="5669" y="7276"/>
                </a:lnTo>
                <a:lnTo>
                  <a:pt x="6010" y="6838"/>
                </a:lnTo>
                <a:lnTo>
                  <a:pt x="6156" y="6716"/>
                </a:lnTo>
                <a:lnTo>
                  <a:pt x="6302" y="6594"/>
                </a:lnTo>
                <a:lnTo>
                  <a:pt x="6594" y="6838"/>
                </a:lnTo>
                <a:lnTo>
                  <a:pt x="6910" y="7105"/>
                </a:lnTo>
                <a:lnTo>
                  <a:pt x="7470" y="7665"/>
                </a:lnTo>
                <a:lnTo>
                  <a:pt x="7762" y="7933"/>
                </a:lnTo>
                <a:lnTo>
                  <a:pt x="8078" y="8249"/>
                </a:lnTo>
                <a:lnTo>
                  <a:pt x="8249" y="8395"/>
                </a:lnTo>
                <a:lnTo>
                  <a:pt x="8443" y="8492"/>
                </a:lnTo>
                <a:lnTo>
                  <a:pt x="8614" y="8565"/>
                </a:lnTo>
                <a:lnTo>
                  <a:pt x="8808" y="8590"/>
                </a:lnTo>
                <a:lnTo>
                  <a:pt x="8906" y="8565"/>
                </a:lnTo>
                <a:lnTo>
                  <a:pt x="8979" y="8590"/>
                </a:lnTo>
                <a:lnTo>
                  <a:pt x="9076" y="8541"/>
                </a:lnTo>
                <a:lnTo>
                  <a:pt x="9392" y="8298"/>
                </a:lnTo>
                <a:lnTo>
                  <a:pt x="9684" y="8006"/>
                </a:lnTo>
                <a:lnTo>
                  <a:pt x="10244" y="7422"/>
                </a:lnTo>
                <a:lnTo>
                  <a:pt x="10779" y="6838"/>
                </a:lnTo>
                <a:lnTo>
                  <a:pt x="11071" y="6570"/>
                </a:lnTo>
                <a:lnTo>
                  <a:pt x="11388" y="6302"/>
                </a:lnTo>
                <a:lnTo>
                  <a:pt x="11996" y="5840"/>
                </a:lnTo>
                <a:lnTo>
                  <a:pt x="12604" y="5353"/>
                </a:lnTo>
                <a:lnTo>
                  <a:pt x="12847" y="5134"/>
                </a:lnTo>
                <a:lnTo>
                  <a:pt x="13066" y="4915"/>
                </a:lnTo>
                <a:lnTo>
                  <a:pt x="13139" y="5743"/>
                </a:lnTo>
                <a:lnTo>
                  <a:pt x="13115" y="6059"/>
                </a:lnTo>
                <a:lnTo>
                  <a:pt x="13091" y="6448"/>
                </a:lnTo>
                <a:lnTo>
                  <a:pt x="13091" y="6643"/>
                </a:lnTo>
                <a:lnTo>
                  <a:pt x="13115" y="6813"/>
                </a:lnTo>
                <a:lnTo>
                  <a:pt x="13164" y="6984"/>
                </a:lnTo>
                <a:lnTo>
                  <a:pt x="13261" y="7105"/>
                </a:lnTo>
                <a:lnTo>
                  <a:pt x="13310" y="7130"/>
                </a:lnTo>
                <a:lnTo>
                  <a:pt x="13383" y="7154"/>
                </a:lnTo>
                <a:lnTo>
                  <a:pt x="13456" y="7154"/>
                </a:lnTo>
                <a:lnTo>
                  <a:pt x="13504" y="7130"/>
                </a:lnTo>
                <a:lnTo>
                  <a:pt x="13626" y="7032"/>
                </a:lnTo>
                <a:lnTo>
                  <a:pt x="13699" y="6886"/>
                </a:lnTo>
                <a:lnTo>
                  <a:pt x="13723" y="6716"/>
                </a:lnTo>
                <a:lnTo>
                  <a:pt x="13748" y="6546"/>
                </a:lnTo>
                <a:lnTo>
                  <a:pt x="13723" y="6181"/>
                </a:lnTo>
                <a:lnTo>
                  <a:pt x="13699" y="5889"/>
                </a:lnTo>
                <a:lnTo>
                  <a:pt x="13675" y="5086"/>
                </a:lnTo>
                <a:lnTo>
                  <a:pt x="13650" y="4672"/>
                </a:lnTo>
                <a:lnTo>
                  <a:pt x="13602" y="4477"/>
                </a:lnTo>
                <a:lnTo>
                  <a:pt x="13529" y="4307"/>
                </a:lnTo>
                <a:lnTo>
                  <a:pt x="13504" y="4258"/>
                </a:lnTo>
                <a:lnTo>
                  <a:pt x="13456" y="4210"/>
                </a:lnTo>
                <a:lnTo>
                  <a:pt x="13456" y="4137"/>
                </a:lnTo>
                <a:lnTo>
                  <a:pt x="13456" y="4064"/>
                </a:lnTo>
                <a:lnTo>
                  <a:pt x="13407" y="4015"/>
                </a:lnTo>
                <a:lnTo>
                  <a:pt x="13358" y="3966"/>
                </a:lnTo>
                <a:lnTo>
                  <a:pt x="13285" y="3918"/>
                </a:lnTo>
                <a:lnTo>
                  <a:pt x="13188" y="3893"/>
                </a:lnTo>
                <a:lnTo>
                  <a:pt x="13042" y="3869"/>
                </a:lnTo>
                <a:close/>
                <a:moveTo>
                  <a:pt x="973" y="8298"/>
                </a:moveTo>
                <a:lnTo>
                  <a:pt x="998" y="8882"/>
                </a:lnTo>
                <a:lnTo>
                  <a:pt x="925" y="8906"/>
                </a:lnTo>
                <a:lnTo>
                  <a:pt x="827" y="8979"/>
                </a:lnTo>
                <a:lnTo>
                  <a:pt x="730" y="9052"/>
                </a:lnTo>
                <a:lnTo>
                  <a:pt x="487" y="9320"/>
                </a:lnTo>
                <a:lnTo>
                  <a:pt x="487" y="8955"/>
                </a:lnTo>
                <a:lnTo>
                  <a:pt x="560" y="8906"/>
                </a:lnTo>
                <a:lnTo>
                  <a:pt x="608" y="8809"/>
                </a:lnTo>
                <a:lnTo>
                  <a:pt x="803" y="8541"/>
                </a:lnTo>
                <a:lnTo>
                  <a:pt x="973" y="8298"/>
                </a:lnTo>
                <a:close/>
                <a:moveTo>
                  <a:pt x="16935" y="8541"/>
                </a:moveTo>
                <a:lnTo>
                  <a:pt x="16935" y="8979"/>
                </a:lnTo>
                <a:lnTo>
                  <a:pt x="16960" y="9247"/>
                </a:lnTo>
                <a:lnTo>
                  <a:pt x="16716" y="9393"/>
                </a:lnTo>
                <a:lnTo>
                  <a:pt x="16497" y="9539"/>
                </a:lnTo>
                <a:lnTo>
                  <a:pt x="16376" y="9660"/>
                </a:lnTo>
                <a:lnTo>
                  <a:pt x="16376" y="9198"/>
                </a:lnTo>
                <a:lnTo>
                  <a:pt x="16424" y="9149"/>
                </a:lnTo>
                <a:lnTo>
                  <a:pt x="16497" y="9076"/>
                </a:lnTo>
                <a:lnTo>
                  <a:pt x="16595" y="8930"/>
                </a:lnTo>
                <a:lnTo>
                  <a:pt x="16935" y="8541"/>
                </a:lnTo>
                <a:close/>
                <a:moveTo>
                  <a:pt x="998" y="9076"/>
                </a:moveTo>
                <a:lnTo>
                  <a:pt x="1022" y="9685"/>
                </a:lnTo>
                <a:lnTo>
                  <a:pt x="925" y="9709"/>
                </a:lnTo>
                <a:lnTo>
                  <a:pt x="827" y="9782"/>
                </a:lnTo>
                <a:lnTo>
                  <a:pt x="657" y="9904"/>
                </a:lnTo>
                <a:lnTo>
                  <a:pt x="535" y="10025"/>
                </a:lnTo>
                <a:lnTo>
                  <a:pt x="511" y="9636"/>
                </a:lnTo>
                <a:lnTo>
                  <a:pt x="584" y="9587"/>
                </a:lnTo>
                <a:lnTo>
                  <a:pt x="852" y="9247"/>
                </a:lnTo>
                <a:lnTo>
                  <a:pt x="998" y="9076"/>
                </a:lnTo>
                <a:close/>
                <a:moveTo>
                  <a:pt x="16960" y="9368"/>
                </a:moveTo>
                <a:lnTo>
                  <a:pt x="16935" y="9806"/>
                </a:lnTo>
                <a:lnTo>
                  <a:pt x="16741" y="9928"/>
                </a:lnTo>
                <a:lnTo>
                  <a:pt x="16546" y="10074"/>
                </a:lnTo>
                <a:lnTo>
                  <a:pt x="16400" y="10196"/>
                </a:lnTo>
                <a:lnTo>
                  <a:pt x="16376" y="9952"/>
                </a:lnTo>
                <a:lnTo>
                  <a:pt x="16449" y="9855"/>
                </a:lnTo>
                <a:lnTo>
                  <a:pt x="16668" y="9636"/>
                </a:lnTo>
                <a:lnTo>
                  <a:pt x="16960" y="9368"/>
                </a:lnTo>
                <a:close/>
                <a:moveTo>
                  <a:pt x="16935" y="10001"/>
                </a:moveTo>
                <a:lnTo>
                  <a:pt x="16935" y="10342"/>
                </a:lnTo>
                <a:lnTo>
                  <a:pt x="16814" y="10415"/>
                </a:lnTo>
                <a:lnTo>
                  <a:pt x="16668" y="10488"/>
                </a:lnTo>
                <a:lnTo>
                  <a:pt x="16424" y="10682"/>
                </a:lnTo>
                <a:lnTo>
                  <a:pt x="16400" y="10488"/>
                </a:lnTo>
                <a:lnTo>
                  <a:pt x="16546" y="10342"/>
                </a:lnTo>
                <a:lnTo>
                  <a:pt x="16692" y="10220"/>
                </a:lnTo>
                <a:lnTo>
                  <a:pt x="16935" y="10001"/>
                </a:lnTo>
                <a:close/>
                <a:moveTo>
                  <a:pt x="1046" y="10050"/>
                </a:moveTo>
                <a:lnTo>
                  <a:pt x="1046" y="10415"/>
                </a:lnTo>
                <a:lnTo>
                  <a:pt x="949" y="10463"/>
                </a:lnTo>
                <a:lnTo>
                  <a:pt x="852" y="10512"/>
                </a:lnTo>
                <a:lnTo>
                  <a:pt x="681" y="10682"/>
                </a:lnTo>
                <a:lnTo>
                  <a:pt x="584" y="10755"/>
                </a:lnTo>
                <a:lnTo>
                  <a:pt x="560" y="10536"/>
                </a:lnTo>
                <a:lnTo>
                  <a:pt x="657" y="10463"/>
                </a:lnTo>
                <a:lnTo>
                  <a:pt x="730" y="10390"/>
                </a:lnTo>
                <a:lnTo>
                  <a:pt x="876" y="10220"/>
                </a:lnTo>
                <a:lnTo>
                  <a:pt x="1046" y="10050"/>
                </a:lnTo>
                <a:close/>
                <a:moveTo>
                  <a:pt x="4185" y="2385"/>
                </a:moveTo>
                <a:lnTo>
                  <a:pt x="5158" y="2409"/>
                </a:lnTo>
                <a:lnTo>
                  <a:pt x="6132" y="2434"/>
                </a:lnTo>
                <a:lnTo>
                  <a:pt x="7129" y="2458"/>
                </a:lnTo>
                <a:lnTo>
                  <a:pt x="8103" y="2482"/>
                </a:lnTo>
                <a:lnTo>
                  <a:pt x="15938" y="2482"/>
                </a:lnTo>
                <a:lnTo>
                  <a:pt x="15938" y="2823"/>
                </a:lnTo>
                <a:lnTo>
                  <a:pt x="15913" y="3164"/>
                </a:lnTo>
                <a:lnTo>
                  <a:pt x="15889" y="3529"/>
                </a:lnTo>
                <a:lnTo>
                  <a:pt x="15913" y="3869"/>
                </a:lnTo>
                <a:lnTo>
                  <a:pt x="15938" y="5013"/>
                </a:lnTo>
                <a:lnTo>
                  <a:pt x="15938" y="5597"/>
                </a:lnTo>
                <a:lnTo>
                  <a:pt x="15938" y="6181"/>
                </a:lnTo>
                <a:lnTo>
                  <a:pt x="15913" y="7300"/>
                </a:lnTo>
                <a:lnTo>
                  <a:pt x="15889" y="8419"/>
                </a:lnTo>
                <a:lnTo>
                  <a:pt x="15889" y="9539"/>
                </a:lnTo>
                <a:lnTo>
                  <a:pt x="15913" y="10123"/>
                </a:lnTo>
                <a:lnTo>
                  <a:pt x="15938" y="10682"/>
                </a:lnTo>
                <a:lnTo>
                  <a:pt x="14161" y="10634"/>
                </a:lnTo>
                <a:lnTo>
                  <a:pt x="13285" y="10609"/>
                </a:lnTo>
                <a:lnTo>
                  <a:pt x="12385" y="10609"/>
                </a:lnTo>
                <a:lnTo>
                  <a:pt x="11315" y="10585"/>
                </a:lnTo>
                <a:lnTo>
                  <a:pt x="10220" y="10561"/>
                </a:lnTo>
                <a:lnTo>
                  <a:pt x="9149" y="10536"/>
                </a:lnTo>
                <a:lnTo>
                  <a:pt x="8614" y="10536"/>
                </a:lnTo>
                <a:lnTo>
                  <a:pt x="8054" y="10561"/>
                </a:lnTo>
                <a:lnTo>
                  <a:pt x="7056" y="10609"/>
                </a:lnTo>
                <a:lnTo>
                  <a:pt x="6059" y="10609"/>
                </a:lnTo>
                <a:lnTo>
                  <a:pt x="5037" y="10634"/>
                </a:lnTo>
                <a:lnTo>
                  <a:pt x="4039" y="10658"/>
                </a:lnTo>
                <a:lnTo>
                  <a:pt x="3334" y="10707"/>
                </a:lnTo>
                <a:lnTo>
                  <a:pt x="2604" y="10755"/>
                </a:lnTo>
                <a:lnTo>
                  <a:pt x="2068" y="10731"/>
                </a:lnTo>
                <a:lnTo>
                  <a:pt x="1533" y="10707"/>
                </a:lnTo>
                <a:lnTo>
                  <a:pt x="1460" y="8833"/>
                </a:lnTo>
                <a:lnTo>
                  <a:pt x="1436" y="7908"/>
                </a:lnTo>
                <a:lnTo>
                  <a:pt x="1411" y="6959"/>
                </a:lnTo>
                <a:lnTo>
                  <a:pt x="1460" y="5840"/>
                </a:lnTo>
                <a:lnTo>
                  <a:pt x="1509" y="4672"/>
                </a:lnTo>
                <a:lnTo>
                  <a:pt x="1533" y="3529"/>
                </a:lnTo>
                <a:lnTo>
                  <a:pt x="1509" y="2945"/>
                </a:lnTo>
                <a:lnTo>
                  <a:pt x="1484" y="2385"/>
                </a:lnTo>
                <a:lnTo>
                  <a:pt x="1703" y="2385"/>
                </a:lnTo>
                <a:lnTo>
                  <a:pt x="1947" y="2409"/>
                </a:lnTo>
                <a:lnTo>
                  <a:pt x="2409" y="2434"/>
                </a:lnTo>
                <a:lnTo>
                  <a:pt x="3285" y="2409"/>
                </a:lnTo>
                <a:lnTo>
                  <a:pt x="4185" y="2385"/>
                </a:lnTo>
                <a:close/>
                <a:moveTo>
                  <a:pt x="12288" y="11096"/>
                </a:moveTo>
                <a:lnTo>
                  <a:pt x="12531" y="11120"/>
                </a:lnTo>
                <a:lnTo>
                  <a:pt x="12434" y="11193"/>
                </a:lnTo>
                <a:lnTo>
                  <a:pt x="12191" y="11364"/>
                </a:lnTo>
                <a:lnTo>
                  <a:pt x="12118" y="11437"/>
                </a:lnTo>
                <a:lnTo>
                  <a:pt x="11874" y="11437"/>
                </a:lnTo>
                <a:lnTo>
                  <a:pt x="11923" y="11388"/>
                </a:lnTo>
                <a:lnTo>
                  <a:pt x="12118" y="11242"/>
                </a:lnTo>
                <a:lnTo>
                  <a:pt x="12288" y="11096"/>
                </a:lnTo>
                <a:close/>
                <a:moveTo>
                  <a:pt x="11290" y="11072"/>
                </a:moveTo>
                <a:lnTo>
                  <a:pt x="11972" y="11096"/>
                </a:lnTo>
                <a:lnTo>
                  <a:pt x="11753" y="11193"/>
                </a:lnTo>
                <a:lnTo>
                  <a:pt x="11534" y="11339"/>
                </a:lnTo>
                <a:lnTo>
                  <a:pt x="11388" y="11437"/>
                </a:lnTo>
                <a:lnTo>
                  <a:pt x="10877" y="11461"/>
                </a:lnTo>
                <a:lnTo>
                  <a:pt x="10925" y="11412"/>
                </a:lnTo>
                <a:lnTo>
                  <a:pt x="11120" y="11242"/>
                </a:lnTo>
                <a:lnTo>
                  <a:pt x="11217" y="11169"/>
                </a:lnTo>
                <a:lnTo>
                  <a:pt x="11290" y="11072"/>
                </a:lnTo>
                <a:close/>
                <a:moveTo>
                  <a:pt x="13115" y="11120"/>
                </a:moveTo>
                <a:lnTo>
                  <a:pt x="12920" y="11291"/>
                </a:lnTo>
                <a:lnTo>
                  <a:pt x="12775" y="11461"/>
                </a:lnTo>
                <a:lnTo>
                  <a:pt x="12604" y="11461"/>
                </a:lnTo>
                <a:lnTo>
                  <a:pt x="12945" y="11120"/>
                </a:lnTo>
                <a:close/>
                <a:moveTo>
                  <a:pt x="1509" y="11145"/>
                </a:moveTo>
                <a:lnTo>
                  <a:pt x="1776" y="11218"/>
                </a:lnTo>
                <a:lnTo>
                  <a:pt x="2044" y="11266"/>
                </a:lnTo>
                <a:lnTo>
                  <a:pt x="1849" y="11388"/>
                </a:lnTo>
                <a:lnTo>
                  <a:pt x="1679" y="11510"/>
                </a:lnTo>
                <a:lnTo>
                  <a:pt x="1095" y="11510"/>
                </a:lnTo>
                <a:lnTo>
                  <a:pt x="1241" y="11364"/>
                </a:lnTo>
                <a:lnTo>
                  <a:pt x="1387" y="11266"/>
                </a:lnTo>
                <a:lnTo>
                  <a:pt x="1509" y="11145"/>
                </a:lnTo>
                <a:close/>
                <a:moveTo>
                  <a:pt x="13504" y="11145"/>
                </a:moveTo>
                <a:lnTo>
                  <a:pt x="14234" y="11169"/>
                </a:lnTo>
                <a:lnTo>
                  <a:pt x="14088" y="11242"/>
                </a:lnTo>
                <a:lnTo>
                  <a:pt x="13942" y="11315"/>
                </a:lnTo>
                <a:lnTo>
                  <a:pt x="13821" y="11412"/>
                </a:lnTo>
                <a:lnTo>
                  <a:pt x="13723" y="11510"/>
                </a:lnTo>
                <a:lnTo>
                  <a:pt x="13139" y="11485"/>
                </a:lnTo>
                <a:lnTo>
                  <a:pt x="13285" y="11339"/>
                </a:lnTo>
                <a:lnTo>
                  <a:pt x="13504" y="11145"/>
                </a:lnTo>
                <a:close/>
                <a:moveTo>
                  <a:pt x="16960" y="10999"/>
                </a:moveTo>
                <a:lnTo>
                  <a:pt x="17008" y="11485"/>
                </a:lnTo>
                <a:lnTo>
                  <a:pt x="16935" y="11461"/>
                </a:lnTo>
                <a:lnTo>
                  <a:pt x="16887" y="11461"/>
                </a:lnTo>
                <a:lnTo>
                  <a:pt x="16570" y="11510"/>
                </a:lnTo>
                <a:lnTo>
                  <a:pt x="16765" y="11242"/>
                </a:lnTo>
                <a:lnTo>
                  <a:pt x="16960" y="10999"/>
                </a:lnTo>
                <a:close/>
                <a:moveTo>
                  <a:pt x="15037" y="11169"/>
                </a:moveTo>
                <a:lnTo>
                  <a:pt x="14818" y="11339"/>
                </a:lnTo>
                <a:lnTo>
                  <a:pt x="14697" y="11461"/>
                </a:lnTo>
                <a:lnTo>
                  <a:pt x="14624" y="11558"/>
                </a:lnTo>
                <a:lnTo>
                  <a:pt x="14259" y="11558"/>
                </a:lnTo>
                <a:lnTo>
                  <a:pt x="14551" y="11364"/>
                </a:lnTo>
                <a:lnTo>
                  <a:pt x="14697" y="11266"/>
                </a:lnTo>
                <a:lnTo>
                  <a:pt x="14818" y="11169"/>
                </a:lnTo>
                <a:close/>
                <a:moveTo>
                  <a:pt x="15962" y="11193"/>
                </a:moveTo>
                <a:lnTo>
                  <a:pt x="15913" y="11242"/>
                </a:lnTo>
                <a:lnTo>
                  <a:pt x="15743" y="11388"/>
                </a:lnTo>
                <a:lnTo>
                  <a:pt x="15621" y="11558"/>
                </a:lnTo>
                <a:lnTo>
                  <a:pt x="15037" y="11558"/>
                </a:lnTo>
                <a:lnTo>
                  <a:pt x="15183" y="11412"/>
                </a:lnTo>
                <a:lnTo>
                  <a:pt x="15329" y="11291"/>
                </a:lnTo>
                <a:lnTo>
                  <a:pt x="15500" y="11193"/>
                </a:lnTo>
                <a:close/>
                <a:moveTo>
                  <a:pt x="16935" y="10366"/>
                </a:moveTo>
                <a:lnTo>
                  <a:pt x="16960" y="10853"/>
                </a:lnTo>
                <a:lnTo>
                  <a:pt x="16765" y="10974"/>
                </a:lnTo>
                <a:lnTo>
                  <a:pt x="16570" y="11120"/>
                </a:lnTo>
                <a:lnTo>
                  <a:pt x="16400" y="11315"/>
                </a:lnTo>
                <a:lnTo>
                  <a:pt x="16230" y="11534"/>
                </a:lnTo>
                <a:lnTo>
                  <a:pt x="15962" y="11558"/>
                </a:lnTo>
                <a:lnTo>
                  <a:pt x="16084" y="11412"/>
                </a:lnTo>
                <a:lnTo>
                  <a:pt x="16181" y="11315"/>
                </a:lnTo>
                <a:lnTo>
                  <a:pt x="16230" y="11266"/>
                </a:lnTo>
                <a:lnTo>
                  <a:pt x="16278" y="11193"/>
                </a:lnTo>
                <a:lnTo>
                  <a:pt x="16376" y="11169"/>
                </a:lnTo>
                <a:lnTo>
                  <a:pt x="16449" y="11096"/>
                </a:lnTo>
                <a:lnTo>
                  <a:pt x="16497" y="11023"/>
                </a:lnTo>
                <a:lnTo>
                  <a:pt x="16497" y="10926"/>
                </a:lnTo>
                <a:lnTo>
                  <a:pt x="16570" y="10877"/>
                </a:lnTo>
                <a:lnTo>
                  <a:pt x="16789" y="10634"/>
                </a:lnTo>
                <a:lnTo>
                  <a:pt x="16887" y="10512"/>
                </a:lnTo>
                <a:lnTo>
                  <a:pt x="16935" y="10366"/>
                </a:lnTo>
                <a:close/>
                <a:moveTo>
                  <a:pt x="1071" y="10780"/>
                </a:moveTo>
                <a:lnTo>
                  <a:pt x="1071" y="10828"/>
                </a:lnTo>
                <a:lnTo>
                  <a:pt x="1071" y="10901"/>
                </a:lnTo>
                <a:lnTo>
                  <a:pt x="1119" y="10974"/>
                </a:lnTo>
                <a:lnTo>
                  <a:pt x="1144" y="10999"/>
                </a:lnTo>
                <a:lnTo>
                  <a:pt x="1192" y="11047"/>
                </a:lnTo>
                <a:lnTo>
                  <a:pt x="1022" y="11169"/>
                </a:lnTo>
                <a:lnTo>
                  <a:pt x="827" y="11339"/>
                </a:lnTo>
                <a:lnTo>
                  <a:pt x="730" y="11461"/>
                </a:lnTo>
                <a:lnTo>
                  <a:pt x="657" y="11558"/>
                </a:lnTo>
                <a:lnTo>
                  <a:pt x="608" y="11583"/>
                </a:lnTo>
                <a:lnTo>
                  <a:pt x="608" y="11266"/>
                </a:lnTo>
                <a:lnTo>
                  <a:pt x="681" y="11193"/>
                </a:lnTo>
                <a:lnTo>
                  <a:pt x="754" y="11120"/>
                </a:lnTo>
                <a:lnTo>
                  <a:pt x="949" y="10901"/>
                </a:lnTo>
                <a:lnTo>
                  <a:pt x="1071" y="10780"/>
                </a:lnTo>
                <a:close/>
                <a:moveTo>
                  <a:pt x="2750" y="11266"/>
                </a:moveTo>
                <a:lnTo>
                  <a:pt x="2604" y="11412"/>
                </a:lnTo>
                <a:lnTo>
                  <a:pt x="2458" y="11583"/>
                </a:lnTo>
                <a:lnTo>
                  <a:pt x="2117" y="11534"/>
                </a:lnTo>
                <a:lnTo>
                  <a:pt x="2141" y="11510"/>
                </a:lnTo>
                <a:lnTo>
                  <a:pt x="2287" y="11388"/>
                </a:lnTo>
                <a:lnTo>
                  <a:pt x="2385" y="11266"/>
                </a:lnTo>
                <a:close/>
                <a:moveTo>
                  <a:pt x="8176" y="11072"/>
                </a:moveTo>
                <a:lnTo>
                  <a:pt x="8127" y="11120"/>
                </a:lnTo>
                <a:lnTo>
                  <a:pt x="7884" y="11339"/>
                </a:lnTo>
                <a:lnTo>
                  <a:pt x="7665" y="11583"/>
                </a:lnTo>
                <a:lnTo>
                  <a:pt x="7251" y="11583"/>
                </a:lnTo>
                <a:lnTo>
                  <a:pt x="7373" y="11461"/>
                </a:lnTo>
                <a:lnTo>
                  <a:pt x="7738" y="11096"/>
                </a:lnTo>
                <a:lnTo>
                  <a:pt x="8176" y="11072"/>
                </a:lnTo>
                <a:close/>
                <a:moveTo>
                  <a:pt x="9125" y="11047"/>
                </a:moveTo>
                <a:lnTo>
                  <a:pt x="8979" y="11145"/>
                </a:lnTo>
                <a:lnTo>
                  <a:pt x="8735" y="11339"/>
                </a:lnTo>
                <a:lnTo>
                  <a:pt x="8614" y="11461"/>
                </a:lnTo>
                <a:lnTo>
                  <a:pt x="8541" y="11583"/>
                </a:lnTo>
                <a:lnTo>
                  <a:pt x="8030" y="11583"/>
                </a:lnTo>
                <a:lnTo>
                  <a:pt x="8224" y="11388"/>
                </a:lnTo>
                <a:lnTo>
                  <a:pt x="8468" y="11169"/>
                </a:lnTo>
                <a:lnTo>
                  <a:pt x="8614" y="11072"/>
                </a:lnTo>
                <a:lnTo>
                  <a:pt x="9125" y="11047"/>
                </a:lnTo>
                <a:close/>
                <a:moveTo>
                  <a:pt x="10317" y="11047"/>
                </a:moveTo>
                <a:lnTo>
                  <a:pt x="10828" y="11072"/>
                </a:lnTo>
                <a:lnTo>
                  <a:pt x="10731" y="11120"/>
                </a:lnTo>
                <a:lnTo>
                  <a:pt x="10512" y="11315"/>
                </a:lnTo>
                <a:lnTo>
                  <a:pt x="10414" y="11412"/>
                </a:lnTo>
                <a:lnTo>
                  <a:pt x="10341" y="11534"/>
                </a:lnTo>
                <a:lnTo>
                  <a:pt x="9733" y="11583"/>
                </a:lnTo>
                <a:lnTo>
                  <a:pt x="10001" y="11315"/>
                </a:lnTo>
                <a:lnTo>
                  <a:pt x="10317" y="11072"/>
                </a:lnTo>
                <a:lnTo>
                  <a:pt x="10317" y="11047"/>
                </a:lnTo>
                <a:close/>
                <a:moveTo>
                  <a:pt x="7446" y="11096"/>
                </a:moveTo>
                <a:lnTo>
                  <a:pt x="7227" y="11242"/>
                </a:lnTo>
                <a:lnTo>
                  <a:pt x="7032" y="11388"/>
                </a:lnTo>
                <a:lnTo>
                  <a:pt x="6935" y="11485"/>
                </a:lnTo>
                <a:lnTo>
                  <a:pt x="6862" y="11583"/>
                </a:lnTo>
                <a:lnTo>
                  <a:pt x="6618" y="11607"/>
                </a:lnTo>
                <a:lnTo>
                  <a:pt x="6156" y="11607"/>
                </a:lnTo>
                <a:lnTo>
                  <a:pt x="6424" y="11388"/>
                </a:lnTo>
                <a:lnTo>
                  <a:pt x="6594" y="11266"/>
                </a:lnTo>
                <a:lnTo>
                  <a:pt x="6667" y="11193"/>
                </a:lnTo>
                <a:lnTo>
                  <a:pt x="6740" y="11120"/>
                </a:lnTo>
                <a:lnTo>
                  <a:pt x="7446" y="11096"/>
                </a:lnTo>
                <a:close/>
                <a:moveTo>
                  <a:pt x="10122" y="11047"/>
                </a:moveTo>
                <a:lnTo>
                  <a:pt x="9928" y="11169"/>
                </a:lnTo>
                <a:lnTo>
                  <a:pt x="9733" y="11291"/>
                </a:lnTo>
                <a:lnTo>
                  <a:pt x="9563" y="11437"/>
                </a:lnTo>
                <a:lnTo>
                  <a:pt x="9392" y="11607"/>
                </a:lnTo>
                <a:lnTo>
                  <a:pt x="8906" y="11607"/>
                </a:lnTo>
                <a:lnTo>
                  <a:pt x="9149" y="11364"/>
                </a:lnTo>
                <a:lnTo>
                  <a:pt x="9490" y="11047"/>
                </a:lnTo>
                <a:close/>
                <a:moveTo>
                  <a:pt x="3650" y="11193"/>
                </a:moveTo>
                <a:lnTo>
                  <a:pt x="3382" y="11364"/>
                </a:lnTo>
                <a:lnTo>
                  <a:pt x="3261" y="11485"/>
                </a:lnTo>
                <a:lnTo>
                  <a:pt x="3139" y="11631"/>
                </a:lnTo>
                <a:lnTo>
                  <a:pt x="2798" y="11607"/>
                </a:lnTo>
                <a:lnTo>
                  <a:pt x="3066" y="11242"/>
                </a:lnTo>
                <a:lnTo>
                  <a:pt x="3650" y="11193"/>
                </a:lnTo>
                <a:close/>
                <a:moveTo>
                  <a:pt x="4331" y="11145"/>
                </a:moveTo>
                <a:lnTo>
                  <a:pt x="4112" y="11315"/>
                </a:lnTo>
                <a:lnTo>
                  <a:pt x="3966" y="11461"/>
                </a:lnTo>
                <a:lnTo>
                  <a:pt x="3869" y="11558"/>
                </a:lnTo>
                <a:lnTo>
                  <a:pt x="3772" y="11656"/>
                </a:lnTo>
                <a:lnTo>
                  <a:pt x="3407" y="11656"/>
                </a:lnTo>
                <a:lnTo>
                  <a:pt x="3577" y="11485"/>
                </a:lnTo>
                <a:lnTo>
                  <a:pt x="3699" y="11339"/>
                </a:lnTo>
                <a:lnTo>
                  <a:pt x="3820" y="11169"/>
                </a:lnTo>
                <a:lnTo>
                  <a:pt x="4331" y="11145"/>
                </a:lnTo>
                <a:close/>
                <a:moveTo>
                  <a:pt x="6375" y="11120"/>
                </a:moveTo>
                <a:lnTo>
                  <a:pt x="6205" y="11242"/>
                </a:lnTo>
                <a:lnTo>
                  <a:pt x="5986" y="11412"/>
                </a:lnTo>
                <a:lnTo>
                  <a:pt x="5888" y="11510"/>
                </a:lnTo>
                <a:lnTo>
                  <a:pt x="5815" y="11631"/>
                </a:lnTo>
                <a:lnTo>
                  <a:pt x="5037" y="11656"/>
                </a:lnTo>
                <a:lnTo>
                  <a:pt x="5353" y="11339"/>
                </a:lnTo>
                <a:lnTo>
                  <a:pt x="5572" y="11169"/>
                </a:lnTo>
                <a:lnTo>
                  <a:pt x="5596" y="11120"/>
                </a:lnTo>
                <a:close/>
                <a:moveTo>
                  <a:pt x="5134" y="11145"/>
                </a:moveTo>
                <a:lnTo>
                  <a:pt x="4964" y="11291"/>
                </a:lnTo>
                <a:lnTo>
                  <a:pt x="4794" y="11461"/>
                </a:lnTo>
                <a:lnTo>
                  <a:pt x="4769" y="11510"/>
                </a:lnTo>
                <a:lnTo>
                  <a:pt x="4769" y="11583"/>
                </a:lnTo>
                <a:lnTo>
                  <a:pt x="4769" y="11631"/>
                </a:lnTo>
                <a:lnTo>
                  <a:pt x="4794" y="11656"/>
                </a:lnTo>
                <a:lnTo>
                  <a:pt x="4137" y="11680"/>
                </a:lnTo>
                <a:lnTo>
                  <a:pt x="4137" y="11680"/>
                </a:lnTo>
                <a:lnTo>
                  <a:pt x="4258" y="11510"/>
                </a:lnTo>
                <a:lnTo>
                  <a:pt x="4404" y="11388"/>
                </a:lnTo>
                <a:lnTo>
                  <a:pt x="4575" y="11266"/>
                </a:lnTo>
                <a:lnTo>
                  <a:pt x="4672" y="11218"/>
                </a:lnTo>
                <a:lnTo>
                  <a:pt x="4721" y="11145"/>
                </a:lnTo>
                <a:close/>
                <a:moveTo>
                  <a:pt x="8541" y="0"/>
                </a:moveTo>
                <a:lnTo>
                  <a:pt x="8468" y="49"/>
                </a:lnTo>
                <a:lnTo>
                  <a:pt x="8395" y="146"/>
                </a:lnTo>
                <a:lnTo>
                  <a:pt x="8370" y="244"/>
                </a:lnTo>
                <a:lnTo>
                  <a:pt x="8346" y="463"/>
                </a:lnTo>
                <a:lnTo>
                  <a:pt x="8370" y="706"/>
                </a:lnTo>
                <a:lnTo>
                  <a:pt x="8419" y="949"/>
                </a:lnTo>
                <a:lnTo>
                  <a:pt x="4842" y="974"/>
                </a:lnTo>
                <a:lnTo>
                  <a:pt x="2555" y="998"/>
                </a:lnTo>
                <a:lnTo>
                  <a:pt x="1411" y="1022"/>
                </a:lnTo>
                <a:lnTo>
                  <a:pt x="827" y="1022"/>
                </a:lnTo>
                <a:lnTo>
                  <a:pt x="511" y="1047"/>
                </a:lnTo>
                <a:lnTo>
                  <a:pt x="243" y="1120"/>
                </a:lnTo>
                <a:lnTo>
                  <a:pt x="195" y="1144"/>
                </a:lnTo>
                <a:lnTo>
                  <a:pt x="170" y="1193"/>
                </a:lnTo>
                <a:lnTo>
                  <a:pt x="146" y="1241"/>
                </a:lnTo>
                <a:lnTo>
                  <a:pt x="170" y="1290"/>
                </a:lnTo>
                <a:lnTo>
                  <a:pt x="146" y="1314"/>
                </a:lnTo>
                <a:lnTo>
                  <a:pt x="73" y="1509"/>
                </a:lnTo>
                <a:lnTo>
                  <a:pt x="24" y="1704"/>
                </a:lnTo>
                <a:lnTo>
                  <a:pt x="0" y="1923"/>
                </a:lnTo>
                <a:lnTo>
                  <a:pt x="0" y="2142"/>
                </a:lnTo>
                <a:lnTo>
                  <a:pt x="24" y="2580"/>
                </a:lnTo>
                <a:lnTo>
                  <a:pt x="73" y="2993"/>
                </a:lnTo>
                <a:lnTo>
                  <a:pt x="97" y="3626"/>
                </a:lnTo>
                <a:lnTo>
                  <a:pt x="122" y="4234"/>
                </a:lnTo>
                <a:lnTo>
                  <a:pt x="122" y="5475"/>
                </a:lnTo>
                <a:lnTo>
                  <a:pt x="97" y="6302"/>
                </a:lnTo>
                <a:lnTo>
                  <a:pt x="73" y="7130"/>
                </a:lnTo>
                <a:lnTo>
                  <a:pt x="49" y="7957"/>
                </a:lnTo>
                <a:lnTo>
                  <a:pt x="49" y="8784"/>
                </a:lnTo>
                <a:lnTo>
                  <a:pt x="73" y="9563"/>
                </a:lnTo>
                <a:lnTo>
                  <a:pt x="97" y="10317"/>
                </a:lnTo>
                <a:lnTo>
                  <a:pt x="146" y="11072"/>
                </a:lnTo>
                <a:lnTo>
                  <a:pt x="170" y="11850"/>
                </a:lnTo>
                <a:lnTo>
                  <a:pt x="195" y="11923"/>
                </a:lnTo>
                <a:lnTo>
                  <a:pt x="219" y="11972"/>
                </a:lnTo>
                <a:lnTo>
                  <a:pt x="268" y="12020"/>
                </a:lnTo>
                <a:lnTo>
                  <a:pt x="316" y="12045"/>
                </a:lnTo>
                <a:lnTo>
                  <a:pt x="438" y="12045"/>
                </a:lnTo>
                <a:lnTo>
                  <a:pt x="511" y="12020"/>
                </a:lnTo>
                <a:lnTo>
                  <a:pt x="560" y="11996"/>
                </a:lnTo>
                <a:lnTo>
                  <a:pt x="560" y="11972"/>
                </a:lnTo>
                <a:lnTo>
                  <a:pt x="681" y="11923"/>
                </a:lnTo>
                <a:lnTo>
                  <a:pt x="803" y="11899"/>
                </a:lnTo>
                <a:lnTo>
                  <a:pt x="949" y="11874"/>
                </a:lnTo>
                <a:lnTo>
                  <a:pt x="1119" y="11874"/>
                </a:lnTo>
                <a:lnTo>
                  <a:pt x="1436" y="11899"/>
                </a:lnTo>
                <a:lnTo>
                  <a:pt x="1679" y="11923"/>
                </a:lnTo>
                <a:lnTo>
                  <a:pt x="2360" y="11972"/>
                </a:lnTo>
                <a:lnTo>
                  <a:pt x="3042" y="12045"/>
                </a:lnTo>
                <a:lnTo>
                  <a:pt x="3747" y="12093"/>
                </a:lnTo>
                <a:lnTo>
                  <a:pt x="4477" y="12118"/>
                </a:lnTo>
                <a:lnTo>
                  <a:pt x="4404" y="12215"/>
                </a:lnTo>
                <a:lnTo>
                  <a:pt x="4307" y="12337"/>
                </a:lnTo>
                <a:lnTo>
                  <a:pt x="4161" y="12580"/>
                </a:lnTo>
                <a:lnTo>
                  <a:pt x="3991" y="13018"/>
                </a:lnTo>
                <a:lnTo>
                  <a:pt x="3845" y="13334"/>
                </a:lnTo>
                <a:lnTo>
                  <a:pt x="3674" y="13651"/>
                </a:lnTo>
                <a:lnTo>
                  <a:pt x="3358" y="14283"/>
                </a:lnTo>
                <a:lnTo>
                  <a:pt x="3236" y="14502"/>
                </a:lnTo>
                <a:lnTo>
                  <a:pt x="3139" y="14746"/>
                </a:lnTo>
                <a:lnTo>
                  <a:pt x="3090" y="14843"/>
                </a:lnTo>
                <a:lnTo>
                  <a:pt x="3090" y="14965"/>
                </a:lnTo>
                <a:lnTo>
                  <a:pt x="3090" y="15086"/>
                </a:lnTo>
                <a:lnTo>
                  <a:pt x="3139" y="15232"/>
                </a:lnTo>
                <a:lnTo>
                  <a:pt x="3188" y="15281"/>
                </a:lnTo>
                <a:lnTo>
                  <a:pt x="3236" y="15305"/>
                </a:lnTo>
                <a:lnTo>
                  <a:pt x="3309" y="15330"/>
                </a:lnTo>
                <a:lnTo>
                  <a:pt x="3382" y="15305"/>
                </a:lnTo>
                <a:lnTo>
                  <a:pt x="3480" y="15281"/>
                </a:lnTo>
                <a:lnTo>
                  <a:pt x="3553" y="15208"/>
                </a:lnTo>
                <a:lnTo>
                  <a:pt x="3601" y="15159"/>
                </a:lnTo>
                <a:lnTo>
                  <a:pt x="3650" y="15086"/>
                </a:lnTo>
                <a:lnTo>
                  <a:pt x="3747" y="14916"/>
                </a:lnTo>
                <a:lnTo>
                  <a:pt x="3820" y="14721"/>
                </a:lnTo>
                <a:lnTo>
                  <a:pt x="4088" y="14210"/>
                </a:lnTo>
                <a:lnTo>
                  <a:pt x="4331" y="13699"/>
                </a:lnTo>
                <a:lnTo>
                  <a:pt x="4526" y="13237"/>
                </a:lnTo>
                <a:lnTo>
                  <a:pt x="4721" y="12750"/>
                </a:lnTo>
                <a:lnTo>
                  <a:pt x="4867" y="12434"/>
                </a:lnTo>
                <a:lnTo>
                  <a:pt x="4939" y="12264"/>
                </a:lnTo>
                <a:lnTo>
                  <a:pt x="4988" y="12118"/>
                </a:lnTo>
                <a:lnTo>
                  <a:pt x="6180" y="12045"/>
                </a:lnTo>
                <a:lnTo>
                  <a:pt x="7348" y="11996"/>
                </a:lnTo>
                <a:lnTo>
                  <a:pt x="7932" y="11996"/>
                </a:lnTo>
                <a:lnTo>
                  <a:pt x="8516" y="12020"/>
                </a:lnTo>
                <a:lnTo>
                  <a:pt x="9684" y="12020"/>
                </a:lnTo>
                <a:lnTo>
                  <a:pt x="10341" y="11996"/>
                </a:lnTo>
                <a:lnTo>
                  <a:pt x="10998" y="11947"/>
                </a:lnTo>
                <a:lnTo>
                  <a:pt x="11631" y="11874"/>
                </a:lnTo>
                <a:lnTo>
                  <a:pt x="12337" y="11874"/>
                </a:lnTo>
                <a:lnTo>
                  <a:pt x="12337" y="11996"/>
                </a:lnTo>
                <a:lnTo>
                  <a:pt x="12434" y="12410"/>
                </a:lnTo>
                <a:lnTo>
                  <a:pt x="12580" y="12799"/>
                </a:lnTo>
                <a:lnTo>
                  <a:pt x="12775" y="13188"/>
                </a:lnTo>
                <a:lnTo>
                  <a:pt x="12969" y="13578"/>
                </a:lnTo>
                <a:lnTo>
                  <a:pt x="13188" y="13943"/>
                </a:lnTo>
                <a:lnTo>
                  <a:pt x="13431" y="14308"/>
                </a:lnTo>
                <a:lnTo>
                  <a:pt x="13918" y="15013"/>
                </a:lnTo>
                <a:lnTo>
                  <a:pt x="14015" y="15111"/>
                </a:lnTo>
                <a:lnTo>
                  <a:pt x="14137" y="15159"/>
                </a:lnTo>
                <a:lnTo>
                  <a:pt x="14259" y="15135"/>
                </a:lnTo>
                <a:lnTo>
                  <a:pt x="14356" y="15111"/>
                </a:lnTo>
                <a:lnTo>
                  <a:pt x="14453" y="15038"/>
                </a:lnTo>
                <a:lnTo>
                  <a:pt x="14502" y="14940"/>
                </a:lnTo>
                <a:lnTo>
                  <a:pt x="14502" y="14819"/>
                </a:lnTo>
                <a:lnTo>
                  <a:pt x="14478" y="14770"/>
                </a:lnTo>
                <a:lnTo>
                  <a:pt x="14453" y="14697"/>
                </a:lnTo>
                <a:lnTo>
                  <a:pt x="13991" y="14040"/>
                </a:lnTo>
                <a:lnTo>
                  <a:pt x="13577" y="13359"/>
                </a:lnTo>
                <a:lnTo>
                  <a:pt x="13383" y="12994"/>
                </a:lnTo>
                <a:lnTo>
                  <a:pt x="13188" y="12653"/>
                </a:lnTo>
                <a:lnTo>
                  <a:pt x="13042" y="12288"/>
                </a:lnTo>
                <a:lnTo>
                  <a:pt x="12872" y="11899"/>
                </a:lnTo>
                <a:lnTo>
                  <a:pt x="13918" y="11947"/>
                </a:lnTo>
                <a:lnTo>
                  <a:pt x="14940" y="11996"/>
                </a:lnTo>
                <a:lnTo>
                  <a:pt x="15451" y="11996"/>
                </a:lnTo>
                <a:lnTo>
                  <a:pt x="15986" y="11972"/>
                </a:lnTo>
                <a:lnTo>
                  <a:pt x="16497" y="11947"/>
                </a:lnTo>
                <a:lnTo>
                  <a:pt x="17008" y="11899"/>
                </a:lnTo>
                <a:lnTo>
                  <a:pt x="17057" y="11874"/>
                </a:lnTo>
                <a:lnTo>
                  <a:pt x="17106" y="11947"/>
                </a:lnTo>
                <a:lnTo>
                  <a:pt x="17154" y="11996"/>
                </a:lnTo>
                <a:lnTo>
                  <a:pt x="17325" y="11996"/>
                </a:lnTo>
                <a:lnTo>
                  <a:pt x="17398" y="11947"/>
                </a:lnTo>
                <a:lnTo>
                  <a:pt x="17446" y="11899"/>
                </a:lnTo>
                <a:lnTo>
                  <a:pt x="17495" y="11802"/>
                </a:lnTo>
                <a:lnTo>
                  <a:pt x="17495" y="11704"/>
                </a:lnTo>
                <a:lnTo>
                  <a:pt x="17446" y="11339"/>
                </a:lnTo>
                <a:lnTo>
                  <a:pt x="17398" y="10950"/>
                </a:lnTo>
                <a:lnTo>
                  <a:pt x="17373" y="10171"/>
                </a:lnTo>
                <a:lnTo>
                  <a:pt x="17398" y="9393"/>
                </a:lnTo>
                <a:lnTo>
                  <a:pt x="17373" y="8614"/>
                </a:lnTo>
                <a:lnTo>
                  <a:pt x="17373" y="7008"/>
                </a:lnTo>
                <a:lnTo>
                  <a:pt x="17349" y="5402"/>
                </a:lnTo>
                <a:lnTo>
                  <a:pt x="17349" y="2507"/>
                </a:lnTo>
                <a:lnTo>
                  <a:pt x="17373" y="2239"/>
                </a:lnTo>
                <a:lnTo>
                  <a:pt x="17373" y="1898"/>
                </a:lnTo>
                <a:lnTo>
                  <a:pt x="17349" y="1728"/>
                </a:lnTo>
                <a:lnTo>
                  <a:pt x="17325" y="1558"/>
                </a:lnTo>
                <a:lnTo>
                  <a:pt x="17276" y="1436"/>
                </a:lnTo>
                <a:lnTo>
                  <a:pt x="17203" y="1314"/>
                </a:lnTo>
                <a:lnTo>
                  <a:pt x="17203" y="1241"/>
                </a:lnTo>
                <a:lnTo>
                  <a:pt x="17203" y="1193"/>
                </a:lnTo>
                <a:lnTo>
                  <a:pt x="17179" y="1144"/>
                </a:lnTo>
                <a:lnTo>
                  <a:pt x="17154" y="1095"/>
                </a:lnTo>
                <a:lnTo>
                  <a:pt x="17033" y="1047"/>
                </a:lnTo>
                <a:lnTo>
                  <a:pt x="16911" y="998"/>
                </a:lnTo>
                <a:lnTo>
                  <a:pt x="16789" y="974"/>
                </a:lnTo>
                <a:lnTo>
                  <a:pt x="16643" y="974"/>
                </a:lnTo>
                <a:lnTo>
                  <a:pt x="16351" y="998"/>
                </a:lnTo>
                <a:lnTo>
                  <a:pt x="16108" y="998"/>
                </a:lnTo>
                <a:lnTo>
                  <a:pt x="15062" y="974"/>
                </a:lnTo>
                <a:lnTo>
                  <a:pt x="14015" y="925"/>
                </a:lnTo>
                <a:lnTo>
                  <a:pt x="13456" y="901"/>
                </a:lnTo>
                <a:lnTo>
                  <a:pt x="12872" y="876"/>
                </a:lnTo>
                <a:lnTo>
                  <a:pt x="11704" y="901"/>
                </a:lnTo>
                <a:lnTo>
                  <a:pt x="9392" y="949"/>
                </a:lnTo>
                <a:lnTo>
                  <a:pt x="8930" y="949"/>
                </a:lnTo>
                <a:lnTo>
                  <a:pt x="8954" y="852"/>
                </a:lnTo>
                <a:lnTo>
                  <a:pt x="8954" y="779"/>
                </a:lnTo>
                <a:lnTo>
                  <a:pt x="8954" y="706"/>
                </a:lnTo>
                <a:lnTo>
                  <a:pt x="8906" y="609"/>
                </a:lnTo>
                <a:lnTo>
                  <a:pt x="8881" y="584"/>
                </a:lnTo>
                <a:lnTo>
                  <a:pt x="8857" y="463"/>
                </a:lnTo>
                <a:lnTo>
                  <a:pt x="8833" y="244"/>
                </a:lnTo>
                <a:lnTo>
                  <a:pt x="8808" y="146"/>
                </a:lnTo>
                <a:lnTo>
                  <a:pt x="8735" y="49"/>
                </a:lnTo>
                <a:lnTo>
                  <a:pt x="8662" y="0"/>
                </a:lnTo>
                <a:close/>
              </a:path>
            </a:pathLst>
          </a:custGeom>
          <a:solidFill>
            <a:srgbClr val="FFFFFF"/>
          </a:solidFill>
          <a:ln>
            <a:solidFill>
              <a:srgbClr val="FFC00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 name="Shape 327"/>
          <p:cNvSpPr/>
          <p:nvPr/>
        </p:nvSpPr>
        <p:spPr>
          <a:xfrm>
            <a:off x="214282" y="1285866"/>
            <a:ext cx="357190" cy="343392"/>
          </a:xfrm>
          <a:custGeom>
            <a:avLst/>
            <a:gdLst/>
            <a:ahLst/>
            <a:cxnLst/>
            <a:rect l="0" t="0" r="0" b="0"/>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solidFill>
              <a:srgbClr val="FFFF0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 name="Shape 327"/>
          <p:cNvSpPr/>
          <p:nvPr/>
        </p:nvSpPr>
        <p:spPr>
          <a:xfrm>
            <a:off x="214282" y="1785932"/>
            <a:ext cx="357190" cy="343392"/>
          </a:xfrm>
          <a:custGeom>
            <a:avLst/>
            <a:gdLst/>
            <a:ahLst/>
            <a:cxnLst/>
            <a:rect l="0" t="0" r="0" b="0"/>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solidFill>
              <a:srgbClr val="FFFF0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 name="Shape 327"/>
          <p:cNvSpPr/>
          <p:nvPr/>
        </p:nvSpPr>
        <p:spPr>
          <a:xfrm>
            <a:off x="214282" y="3000378"/>
            <a:ext cx="357190" cy="343392"/>
          </a:xfrm>
          <a:custGeom>
            <a:avLst/>
            <a:gdLst/>
            <a:ahLst/>
            <a:cxnLst/>
            <a:rect l="0" t="0" r="0" b="0"/>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solidFill>
              <a:srgbClr val="FFFF0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 name="Shape 327"/>
          <p:cNvSpPr/>
          <p:nvPr/>
        </p:nvSpPr>
        <p:spPr>
          <a:xfrm>
            <a:off x="214282" y="3500444"/>
            <a:ext cx="357190" cy="343392"/>
          </a:xfrm>
          <a:custGeom>
            <a:avLst/>
            <a:gdLst/>
            <a:ahLst/>
            <a:cxnLst/>
            <a:rect l="0" t="0" r="0" b="0"/>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solidFill>
              <a:srgbClr val="FFFF0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Shape 327"/>
          <p:cNvSpPr/>
          <p:nvPr/>
        </p:nvSpPr>
        <p:spPr>
          <a:xfrm>
            <a:off x="214282" y="4071948"/>
            <a:ext cx="357190" cy="343392"/>
          </a:xfrm>
          <a:custGeom>
            <a:avLst/>
            <a:gdLst/>
            <a:ahLst/>
            <a:cxnLst/>
            <a:rect l="0" t="0" r="0" b="0"/>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solidFill>
              <a:srgbClr val="FFFF00"/>
            </a:solidFill>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2" name="Shape 90"/>
          <p:cNvSpPr txBox="1">
            <a:spLocks noGrp="1"/>
          </p:cNvSpPr>
          <p:nvPr>
            <p:ph type="ctrTitle" idx="4294967295"/>
          </p:nvPr>
        </p:nvSpPr>
        <p:spPr>
          <a:xfrm>
            <a:off x="0" y="785800"/>
            <a:ext cx="8786842" cy="1159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800" dirty="0" smtClean="0">
                <a:solidFill>
                  <a:srgbClr val="00B0F0"/>
                </a:solidFill>
              </a:rPr>
              <a:t>¿Qué otras formas de utilizar los Códigos QR conocen?</a:t>
            </a:r>
            <a:endParaRPr sz="2800">
              <a:solidFill>
                <a:srgbClr val="00B0F0"/>
              </a:solidFill>
            </a:endParaRPr>
          </a:p>
        </p:txBody>
      </p:sp>
      <p:pic>
        <p:nvPicPr>
          <p:cNvPr id="3" name="Picture 8" descr="Resultado de imagen para muÃ±equito blanco"/>
          <p:cNvPicPr>
            <a:picLocks noChangeAspect="1" noChangeArrowheads="1"/>
          </p:cNvPicPr>
          <p:nvPr/>
        </p:nvPicPr>
        <p:blipFill>
          <a:blip r:embed="rId3"/>
          <a:srcRect/>
          <a:stretch>
            <a:fillRect/>
          </a:stretch>
        </p:blipFill>
        <p:spPr bwMode="auto">
          <a:xfrm>
            <a:off x="428596" y="2000246"/>
            <a:ext cx="1771654" cy="2362205"/>
          </a:xfrm>
          <a:prstGeom prst="ellipse">
            <a:avLst/>
          </a:prstGeom>
          <a:ln>
            <a:noFill/>
          </a:ln>
          <a:effectLst>
            <a:softEdge rad="112500"/>
          </a:effectLst>
        </p:spPr>
      </p:pic>
      <p:sp>
        <p:nvSpPr>
          <p:cNvPr id="4" name="Shape 90"/>
          <p:cNvSpPr txBox="1">
            <a:spLocks noGrp="1"/>
          </p:cNvSpPr>
          <p:nvPr>
            <p:ph type="ctrTitle" idx="4294967295"/>
          </p:nvPr>
        </p:nvSpPr>
        <p:spPr>
          <a:xfrm>
            <a:off x="2143108" y="2214560"/>
            <a:ext cx="6786578" cy="1159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800" dirty="0" smtClean="0">
                <a:solidFill>
                  <a:srgbClr val="FFC000"/>
                </a:solidFill>
              </a:rPr>
              <a:t>¿Cómo aplicarían los Códigos QR en el Colegio?</a:t>
            </a:r>
            <a:br>
              <a:rPr lang="en" sz="2800" dirty="0" smtClean="0">
                <a:solidFill>
                  <a:srgbClr val="FFC000"/>
                </a:solidFill>
              </a:rPr>
            </a:br>
            <a:r>
              <a:rPr lang="en" sz="2800" dirty="0" smtClean="0">
                <a:solidFill>
                  <a:srgbClr val="FFC000"/>
                </a:solidFill>
              </a:rPr>
              <a:t/>
            </a:r>
            <a:br>
              <a:rPr lang="en" sz="2800" dirty="0" smtClean="0">
                <a:solidFill>
                  <a:srgbClr val="FFC000"/>
                </a:solidFill>
              </a:rPr>
            </a:br>
            <a:r>
              <a:rPr lang="en" sz="2800" dirty="0" smtClean="0">
                <a:solidFill>
                  <a:srgbClr val="FFC000"/>
                </a:solidFill>
              </a:rPr>
              <a:t/>
            </a:r>
            <a:br>
              <a:rPr lang="en" sz="2800" dirty="0" smtClean="0">
                <a:solidFill>
                  <a:srgbClr val="FFC000"/>
                </a:solidFill>
              </a:rPr>
            </a:br>
            <a:r>
              <a:rPr lang="en" sz="2800" dirty="0" smtClean="0">
                <a:solidFill>
                  <a:srgbClr val="00B050"/>
                </a:solidFill>
              </a:rPr>
              <a:t>¿Qué se podría divulgar?</a:t>
            </a:r>
            <a:endParaRPr sz="2800">
              <a:solidFill>
                <a:srgbClr val="00B050"/>
              </a:solidFill>
            </a:endParaRPr>
          </a:p>
        </p:txBody>
      </p:sp>
    </p:spTree>
    <p:extLst>
      <p:ext uri="{BB962C8B-B14F-4D97-AF65-F5344CB8AC3E}">
        <p14:creationId xmlns:p14="http://schemas.microsoft.com/office/powerpoint/2010/main" val="934494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2" name="1 Rectángulo"/>
          <p:cNvSpPr/>
          <p:nvPr/>
        </p:nvSpPr>
        <p:spPr>
          <a:xfrm>
            <a:off x="2285984" y="1500180"/>
            <a:ext cx="4572000" cy="3139321"/>
          </a:xfrm>
          <a:prstGeom prst="rect">
            <a:avLst/>
          </a:prstGeom>
          <a:scene3d>
            <a:camera prst="orthographicFront">
              <a:rot lat="0" lon="0" rev="0"/>
            </a:camera>
            <a:lightRig rig="threePt" dir="t">
              <a:rot lat="0" lon="0" rev="1200000"/>
            </a:lightRig>
          </a:scene3d>
          <a:sp3d>
            <a:bevelT w="63500" h="25400" prst="slope"/>
          </a:sp3d>
        </p:spPr>
        <p:style>
          <a:lnRef idx="0">
            <a:schemeClr val="accent2"/>
          </a:lnRef>
          <a:fillRef idx="3">
            <a:schemeClr val="accent2"/>
          </a:fillRef>
          <a:effectRef idx="3">
            <a:schemeClr val="accent2"/>
          </a:effectRef>
          <a:fontRef idx="minor">
            <a:schemeClr val="lt1"/>
          </a:fontRef>
        </p:style>
        <p:txBody>
          <a:bodyPr>
            <a:spAutoFit/>
          </a:bodyPr>
          <a:lstStyle/>
          <a:p>
            <a:pPr algn="ctr"/>
            <a:r>
              <a:rPr lang="es-ES" sz="1800" b="1" dirty="0" smtClean="0">
                <a:solidFill>
                  <a:srgbClr val="FF0000"/>
                </a:solidFill>
              </a:rPr>
              <a:t/>
            </a:r>
            <a:br>
              <a:rPr lang="es-ES" sz="1800" b="1" dirty="0" smtClean="0">
                <a:solidFill>
                  <a:srgbClr val="FF0000"/>
                </a:solidFill>
              </a:rPr>
            </a:br>
            <a:r>
              <a:rPr lang="es-ES" sz="2000" dirty="0" smtClean="0">
                <a:solidFill>
                  <a:srgbClr val="FFFFFF"/>
                </a:solidFill>
                <a:latin typeface="Sniglet"/>
                <a:ea typeface="Sniglet"/>
                <a:cs typeface="Sniglet"/>
                <a:sym typeface="Sniglet"/>
                <a:hlinkClick r:id="rId3"/>
              </a:rPr>
              <a:t>https://www.qr-code-generator.com/</a:t>
            </a:r>
            <a:endParaRPr lang="es-ES" sz="2000" dirty="0" smtClean="0">
              <a:solidFill>
                <a:srgbClr val="FFFFFF"/>
              </a:solidFill>
              <a:latin typeface="Sniglet"/>
              <a:ea typeface="Sniglet"/>
              <a:cs typeface="Sniglet"/>
              <a:sym typeface="Sniglet"/>
            </a:endParaRPr>
          </a:p>
          <a:p>
            <a:pPr algn="ctr"/>
            <a:r>
              <a:rPr lang="es-ES" sz="2000" dirty="0" smtClean="0">
                <a:solidFill>
                  <a:srgbClr val="FFFFFF"/>
                </a:solidFill>
                <a:latin typeface="Sniglet"/>
                <a:ea typeface="Sniglet"/>
                <a:cs typeface="Sniglet"/>
                <a:sym typeface="Sniglet"/>
              </a:rPr>
              <a:t/>
            </a:r>
            <a:br>
              <a:rPr lang="es-ES" sz="2000" dirty="0" smtClean="0">
                <a:solidFill>
                  <a:srgbClr val="FFFFFF"/>
                </a:solidFill>
                <a:latin typeface="Sniglet"/>
                <a:ea typeface="Sniglet"/>
                <a:cs typeface="Sniglet"/>
                <a:sym typeface="Sniglet"/>
              </a:rPr>
            </a:br>
            <a:r>
              <a:rPr lang="es-ES" sz="2000" dirty="0" smtClean="0">
                <a:solidFill>
                  <a:srgbClr val="FFFFFF"/>
                </a:solidFill>
                <a:latin typeface="Sniglet"/>
                <a:ea typeface="Sniglet"/>
                <a:cs typeface="Sniglet"/>
                <a:sym typeface="Sniglet"/>
                <a:hlinkClick r:id="rId4"/>
              </a:rPr>
              <a:t>https://www.qrcode-monkey.com/es</a:t>
            </a:r>
            <a:endParaRPr lang="es-ES" sz="2000" dirty="0" smtClean="0">
              <a:solidFill>
                <a:srgbClr val="FFFFFF"/>
              </a:solidFill>
              <a:latin typeface="Sniglet"/>
              <a:ea typeface="Sniglet"/>
              <a:cs typeface="Sniglet"/>
              <a:sym typeface="Sniglet"/>
            </a:endParaRPr>
          </a:p>
          <a:p>
            <a:pPr algn="ctr"/>
            <a:r>
              <a:rPr lang="es-ES" sz="2000" dirty="0" smtClean="0">
                <a:solidFill>
                  <a:srgbClr val="FFFFFF"/>
                </a:solidFill>
                <a:latin typeface="Sniglet"/>
                <a:ea typeface="Sniglet"/>
                <a:cs typeface="Sniglet"/>
                <a:sym typeface="Sniglet"/>
              </a:rPr>
              <a:t/>
            </a:r>
            <a:br>
              <a:rPr lang="es-ES" sz="2000" dirty="0" smtClean="0">
                <a:solidFill>
                  <a:srgbClr val="FFFFFF"/>
                </a:solidFill>
                <a:latin typeface="Sniglet"/>
                <a:ea typeface="Sniglet"/>
                <a:cs typeface="Sniglet"/>
                <a:sym typeface="Sniglet"/>
              </a:rPr>
            </a:br>
            <a:r>
              <a:rPr lang="es-ES" sz="2000" dirty="0" smtClean="0">
                <a:solidFill>
                  <a:srgbClr val="FFFFFF"/>
                </a:solidFill>
                <a:latin typeface="Sniglet"/>
                <a:ea typeface="Sniglet"/>
                <a:cs typeface="Sniglet"/>
                <a:sym typeface="Sniglet"/>
                <a:hlinkClick r:id="rId5"/>
              </a:rPr>
              <a:t>https://www.unitag.io/es/qrcode</a:t>
            </a:r>
            <a:endParaRPr lang="es-ES" sz="2000" dirty="0" smtClean="0">
              <a:solidFill>
                <a:srgbClr val="FFFFFF"/>
              </a:solidFill>
              <a:latin typeface="Sniglet"/>
              <a:ea typeface="Sniglet"/>
              <a:cs typeface="Sniglet"/>
              <a:sym typeface="Sniglet"/>
            </a:endParaRPr>
          </a:p>
          <a:p>
            <a:pPr algn="ctr"/>
            <a:r>
              <a:rPr lang="es-ES" sz="2000" dirty="0" smtClean="0">
                <a:solidFill>
                  <a:srgbClr val="FFFFFF"/>
                </a:solidFill>
                <a:latin typeface="Sniglet"/>
                <a:ea typeface="Sniglet"/>
                <a:cs typeface="Sniglet"/>
                <a:sym typeface="Sniglet"/>
              </a:rPr>
              <a:t/>
            </a:r>
            <a:br>
              <a:rPr lang="es-ES" sz="2000" dirty="0" smtClean="0">
                <a:solidFill>
                  <a:srgbClr val="FFFFFF"/>
                </a:solidFill>
                <a:latin typeface="Sniglet"/>
                <a:ea typeface="Sniglet"/>
                <a:cs typeface="Sniglet"/>
                <a:sym typeface="Sniglet"/>
              </a:rPr>
            </a:br>
            <a:r>
              <a:rPr lang="es-ES" sz="2000" dirty="0" smtClean="0">
                <a:solidFill>
                  <a:srgbClr val="FFFFFF"/>
                </a:solidFill>
                <a:latin typeface="Sniglet"/>
                <a:ea typeface="Sniglet"/>
                <a:cs typeface="Sniglet"/>
                <a:sym typeface="Sniglet"/>
                <a:hlinkClick r:id="rId6"/>
              </a:rPr>
              <a:t>https://es.qr-code-generator.com/</a:t>
            </a:r>
            <a:endParaRPr lang="es-ES" sz="2000" dirty="0" smtClean="0">
              <a:solidFill>
                <a:srgbClr val="FFFFFF"/>
              </a:solidFill>
              <a:latin typeface="Sniglet"/>
              <a:ea typeface="Sniglet"/>
              <a:cs typeface="Sniglet"/>
              <a:sym typeface="Sniglet"/>
            </a:endParaRPr>
          </a:p>
          <a:p>
            <a:pPr algn="ctr"/>
            <a:r>
              <a:rPr lang="es-ES" sz="2000" dirty="0" smtClean="0">
                <a:solidFill>
                  <a:srgbClr val="FFFFFF"/>
                </a:solidFill>
                <a:latin typeface="Sniglet"/>
                <a:ea typeface="Sniglet"/>
                <a:cs typeface="Sniglet"/>
                <a:sym typeface="Sniglet"/>
              </a:rPr>
              <a:t/>
            </a:r>
            <a:br>
              <a:rPr lang="es-ES" sz="2000" dirty="0" smtClean="0">
                <a:solidFill>
                  <a:srgbClr val="FFFFFF"/>
                </a:solidFill>
                <a:latin typeface="Sniglet"/>
                <a:ea typeface="Sniglet"/>
                <a:cs typeface="Sniglet"/>
                <a:sym typeface="Sniglet"/>
              </a:rPr>
            </a:br>
            <a:r>
              <a:rPr lang="es-ES" sz="2000" dirty="0" smtClean="0">
                <a:solidFill>
                  <a:srgbClr val="FFFFFF"/>
                </a:solidFill>
                <a:latin typeface="Sniglet"/>
                <a:ea typeface="Sniglet"/>
                <a:cs typeface="Sniglet"/>
                <a:sym typeface="Sniglet"/>
                <a:hlinkClick r:id="rId7"/>
              </a:rPr>
              <a:t>https://qrcode.kaywa.com/</a:t>
            </a:r>
            <a:endParaRPr lang="es-ES" sz="1800" b="1" dirty="0">
              <a:solidFill>
                <a:srgbClr val="FF0000"/>
              </a:solidFill>
            </a:endParaRPr>
          </a:p>
        </p:txBody>
      </p:sp>
      <p:sp>
        <p:nvSpPr>
          <p:cNvPr id="3" name="2 Rectángulo"/>
          <p:cNvSpPr/>
          <p:nvPr/>
        </p:nvSpPr>
        <p:spPr>
          <a:xfrm>
            <a:off x="142844" y="214296"/>
            <a:ext cx="8858280" cy="769441"/>
          </a:xfrm>
          <a:prstGeom prst="rect">
            <a:avLst/>
          </a:prstGeom>
        </p:spPr>
        <p:txBody>
          <a:bodyPr wrap="square">
            <a:spAutoFit/>
          </a:bodyPr>
          <a:lstStyle/>
          <a:p>
            <a:r>
              <a:rPr lang="es-AR" sz="4400" dirty="0" smtClean="0">
                <a:solidFill>
                  <a:srgbClr val="FF0000"/>
                </a:solidFill>
                <a:latin typeface="Walter Turncoat"/>
                <a:ea typeface="Walter Turncoat"/>
                <a:cs typeface="Walter Turncoat"/>
                <a:sym typeface="Walter Turncoat"/>
              </a:rPr>
              <a:t>Generadores</a:t>
            </a:r>
            <a:r>
              <a:rPr lang="es-AR" sz="4400" dirty="0" smtClean="0">
                <a:solidFill>
                  <a:srgbClr val="FFFFFF"/>
                </a:solidFill>
                <a:latin typeface="Walter Turncoat"/>
                <a:ea typeface="Walter Turncoat"/>
                <a:cs typeface="Walter Turncoat"/>
                <a:sym typeface="Walter Turncoat"/>
              </a:rPr>
              <a:t> de códigos QR:</a:t>
            </a:r>
          </a:p>
        </p:txBody>
      </p:sp>
      <p:pic>
        <p:nvPicPr>
          <p:cNvPr id="4" name="Picture 4" descr="Resultado de imagen para muÃ±equito blanco"/>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7429520" y="2714626"/>
            <a:ext cx="1545374" cy="22717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Ursula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359</Words>
  <Application>Microsoft Office PowerPoint</Application>
  <PresentationFormat>Presentación en pantalla (16:9)</PresentationFormat>
  <Paragraphs>72</Paragraphs>
  <Slides>12</Slides>
  <Notes>12</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Arial</vt:lpstr>
      <vt:lpstr>Sniglet</vt:lpstr>
      <vt:lpstr>Walter Turncoat</vt:lpstr>
      <vt:lpstr>Vijaya</vt:lpstr>
      <vt:lpstr>Wingdings</vt:lpstr>
      <vt:lpstr>Ursula template</vt:lpstr>
      <vt:lpstr>CÓDIGOS QR </vt:lpstr>
      <vt:lpstr>¿Qué es un Código QR?</vt:lpstr>
      <vt:lpstr>¿Qué comunica un Código QR?</vt:lpstr>
      <vt:lpstr>Presentación de PowerPoint</vt:lpstr>
      <vt:lpstr>App para lectura de código qr</vt:lpstr>
      <vt:lpstr>Presentación de PowerPoint</vt:lpstr>
      <vt:lpstr>Presentación de PowerPoint</vt:lpstr>
      <vt:lpstr>¿Qué otras formas de utilizar los Códigos QR conocen?</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Cecilia Marcuzzi</dc:creator>
  <cp:lastModifiedBy>Secundaria</cp:lastModifiedBy>
  <cp:revision>101</cp:revision>
  <dcterms:modified xsi:type="dcterms:W3CDTF">2023-10-12T15:40:57Z</dcterms:modified>
</cp:coreProperties>
</file>