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8" r:id="rId6"/>
    <p:sldId id="261" r:id="rId7"/>
    <p:sldId id="267" r:id="rId8"/>
    <p:sldId id="266" r:id="rId9"/>
    <p:sldId id="268" r:id="rId10"/>
    <p:sldId id="269" r:id="rId11"/>
    <p:sldId id="270" r:id="rId12"/>
    <p:sldId id="264" r:id="rId13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6357" autoAdjust="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00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1767E4E-B9CA-4CF3-B069-657ABA3F8564}" type="datetime1">
              <a:rPr lang="es-ES" smtClean="0"/>
              <a:t>05/03/2024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1D13D6A-DFDD-4B27-9F53-83C0CD9331E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73559A8-8645-4E31-8F22-6BDC772362E7}" type="datetime1">
              <a:rPr lang="es-ES" noProof="0" smtClean="0"/>
              <a:t>05/03/2024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A1D7B6F-E65C-42E7-86A5-0A01C6C95227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6586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1146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977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875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8908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762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7055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769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5133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áfico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0" name="Forma libre: Forma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9" name="Forma libre: Forma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3" name="Subtítulo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PATRÓN</a:t>
            </a:r>
          </a:p>
        </p:txBody>
      </p:sp>
      <p:sp>
        <p:nvSpPr>
          <p:cNvPr id="42" name="Marcador de posición de imagen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Presentación</a:t>
            </a:r>
            <a:br>
              <a:rPr lang="es-ES" noProof="0"/>
            </a:br>
            <a:r>
              <a:rPr lang="es-ES" noProof="0"/>
              <a:t>Título</a:t>
            </a:r>
          </a:p>
        </p:txBody>
      </p:sp>
      <p:sp>
        <p:nvSpPr>
          <p:cNvPr id="45" name="Marcador de texto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 rtlCol="0"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MES</a:t>
            </a:r>
            <a:br>
              <a:rPr lang="es-ES" noProof="0"/>
            </a:br>
            <a:r>
              <a:rPr lang="es-E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agrad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áfico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 rtlCol="0"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Gracias</a:t>
            </a:r>
          </a:p>
        </p:txBody>
      </p:sp>
      <p:grpSp>
        <p:nvGrpSpPr>
          <p:cNvPr id="23" name="Gráfico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30" name="Marcador de posición de imagen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35" name="Marcador de texto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720000">
            <a:off x="8526498" y="4052877"/>
            <a:ext cx="3689627" cy="642938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áfico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0" name="Forma libre: Forma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9" name="Forma libre: Forma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Presentación</a:t>
            </a:r>
            <a:br>
              <a:rPr lang="es-ES" noProof="0"/>
            </a:br>
            <a:r>
              <a:rPr lang="es-ES" noProof="0"/>
              <a:t>Título</a:t>
            </a:r>
          </a:p>
        </p:txBody>
      </p:sp>
      <p:sp>
        <p:nvSpPr>
          <p:cNvPr id="23" name="Subtítulo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rtlCol="0"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grpSp>
        <p:nvGrpSpPr>
          <p:cNvPr id="31" name="Grá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Diapositiva divisoria</a:t>
            </a:r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1" name="Marcador de texto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961075" y="3345999"/>
            <a:ext cx="7319700" cy="1500187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á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22" name="Marcador de contenido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1225" y="1825625"/>
            <a:ext cx="10442575" cy="4351338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á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397608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8" name="Marcador de posición de contenido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397608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á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942689"/>
            <a:ext cx="5157787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8" name="Marcador de posición de contenido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638097"/>
            <a:ext cx="5157787" cy="3184634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9" name="Marcador de posición de texto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942689"/>
            <a:ext cx="5183188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0" name="Marcador de posición de contenido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638097"/>
            <a:ext cx="5183188" cy="3184634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6" name="Gráfico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7" name="Gráfico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1347788"/>
            <a:ext cx="6172200" cy="4330539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9" name="Marcador de posición de texto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l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6" name="Gráfico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7" name="Gráfico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7" name="Marcador de posición de imagen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18" name="Marcador de posición de texto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á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á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grpSp>
        <p:nvGrpSpPr>
          <p:cNvPr id="31" name="Grá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6" name="Marcador de posición de imagen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Diapositiva divisoria</a:t>
            </a:r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áfico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3" name="Marcador de texto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1</a:t>
            </a:r>
          </a:p>
        </p:txBody>
      </p:sp>
      <p:sp>
        <p:nvSpPr>
          <p:cNvPr id="26" name="Marcador de texto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85863" y="2088090"/>
            <a:ext cx="3103110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3" name="Marcador de texto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2</a:t>
            </a:r>
          </a:p>
        </p:txBody>
      </p:sp>
      <p:sp>
        <p:nvSpPr>
          <p:cNvPr id="34" name="Marcador de texto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603" y="2088090"/>
            <a:ext cx="2243918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7" name="Marcador de texto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3</a:t>
            </a:r>
          </a:p>
        </p:txBody>
      </p:sp>
      <p:sp>
        <p:nvSpPr>
          <p:cNvPr id="38" name="Marcador de texto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35716" y="2105869"/>
            <a:ext cx="2959116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0" name="Marcador de texto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172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3" name="Marcador de texto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90348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5" name="Marcador de texto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479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6" name="Marcador de texto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76955" y="2942030"/>
            <a:ext cx="3517877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8" name="Marcador de texto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1722" y="5607548"/>
            <a:ext cx="3397251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9" name="Marcador de texto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94792" y="4909834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0" name="Marcador de texto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90713" y="4909834"/>
            <a:ext cx="2692939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5" name="Marcador de posición de imagen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56" name="Marcador de posición de imagen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57" name="Marcador de posición de imagen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58" name="Marcador de posición de imagen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Cómo usar esta plantilla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ex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áfico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0" name="Gráfico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1" name="Gráfico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rtlCol="0"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Diseño de texto 1</a:t>
            </a:r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8990" y="3392622"/>
            <a:ext cx="3913188" cy="2249488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grpSp>
        <p:nvGrpSpPr>
          <p:cNvPr id="19" name="Gráfico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4" name="Marcador de posición de imagen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ex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áfico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áfico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2" name="Gráfico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16" name="Título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Diseño de texto 2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8" name="Marcador de texto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32841" y="3401290"/>
            <a:ext cx="4347933" cy="69329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0" name="Marcador de texto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32841" y="4200309"/>
            <a:ext cx="4347933" cy="1408743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grpSp>
        <p:nvGrpSpPr>
          <p:cNvPr id="22" name="Gráfico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7" name="Marcador de posición de imagen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 con sub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áfico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Título de la sección 1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30139" y="3248025"/>
            <a:ext cx="4573338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0" name="Gráfico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1" name="Gráfico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Comparación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Título de la sección 1</a:t>
            </a:r>
          </a:p>
        </p:txBody>
      </p:sp>
      <p:sp>
        <p:nvSpPr>
          <p:cNvPr id="16" name="Marcador de contenido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07363" y="3248025"/>
            <a:ext cx="5073411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6" name="Gráfico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7" name="Gráfico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Diapositiva de gráfico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3" name="Marcador de posición de gráfico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 gráfico</a:t>
            </a:r>
            <a:endParaRPr lang="es-ES" noProof="0"/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6" name="Gráfico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7" name="Gráfico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Diapositiva de tabla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5" name="Marcador de título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tabla</a:t>
            </a:r>
            <a:endParaRPr lang="es-ES" noProof="0"/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áfico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grpSp>
        <p:nvGrpSpPr>
          <p:cNvPr id="9" name="Gráfico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16" name="Marcador de texto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es-ES" noProof="0"/>
              <a:t>EDITAR ESTILOS DE TEXTO DEL PATRÓN</a:t>
            </a:r>
          </a:p>
        </p:txBody>
      </p:sp>
      <p:sp>
        <p:nvSpPr>
          <p:cNvPr id="20" name="Marcador de posición de imagen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25" name="Título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Imagen grande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íde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áfico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rtlCol="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3" name="Marcador de posición de archivo multimedia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1743456" y="1113044"/>
            <a:ext cx="8705088" cy="405079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 elemento multimedia</a:t>
            </a:r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es-ES" noProof="0"/>
              <a:t> </a:t>
            </a:r>
          </a:p>
        </p:txBody>
      </p:sp>
      <p:sp>
        <p:nvSpPr>
          <p:cNvPr id="19" name="Forma libre: Forma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771536"/>
            <a:ext cx="2743200" cy="53941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lnSpc>
                <a:spcPct val="120000"/>
              </a:lnSpc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s-ES" noProof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98C0CDE5-970C-4CC4-BF43-0DA127E73E82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68" r:id="rId19"/>
    <p:sldLayoutId id="2147483660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posición de imagen 8" descr="Niños en un escritorio mirando un bloc de notas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es" dirty="0" smtClean="0"/>
              <a:t>CICLO</a:t>
            </a:r>
            <a:r>
              <a:rPr lang="es" dirty="0"/>
              <a:t/>
            </a:r>
            <a:br>
              <a:rPr lang="es" dirty="0"/>
            </a:br>
            <a:r>
              <a:rPr lang="es" dirty="0" smtClean="0"/>
              <a:t>2024</a:t>
            </a:r>
            <a:endParaRPr lang="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 algn="ctr" rtl="0">
              <a:lnSpc>
                <a:spcPct val="150000"/>
              </a:lnSpc>
            </a:pPr>
            <a:r>
              <a:rPr lang="es" sz="3600" dirty="0" smtClean="0"/>
              <a:t>INFORMACIÓN       IMPORTANTE</a:t>
            </a:r>
            <a:endParaRPr lang="es" sz="36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" sz="2800" b="1" dirty="0" smtClean="0"/>
              <a:t>EDUCACIÓN  PRIMARIA </a:t>
            </a:r>
            <a:endParaRPr lang="es" sz="28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583" y="126266"/>
            <a:ext cx="1519907" cy="152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500387" y="992999"/>
            <a:ext cx="4280293" cy="734415"/>
          </a:xfrm>
        </p:spPr>
        <p:txBody>
          <a:bodyPr rtlCol="0">
            <a:normAutofit/>
          </a:bodyPr>
          <a:lstStyle/>
          <a:p>
            <a:pPr rtl="0"/>
            <a:r>
              <a:rPr lang="es-ES" dirty="0" smtClean="0"/>
              <a:t>HORARIOS</a:t>
            </a:r>
            <a:endParaRPr lang="es-ES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3938" y="2562304"/>
            <a:ext cx="4812971" cy="3542688"/>
          </a:xfrm>
        </p:spPr>
        <p:txBody>
          <a:bodyPr rtlCol="0">
            <a:normAutofit fontScale="70000" lnSpcReduction="20000"/>
          </a:bodyPr>
          <a:lstStyle/>
          <a:p>
            <a:pPr rtl="0">
              <a:lnSpc>
                <a:spcPct val="170000"/>
              </a:lnSpc>
            </a:pPr>
            <a:r>
              <a:rPr lang="es-ES" dirty="0" smtClean="0"/>
              <a:t>El horario de </a:t>
            </a:r>
            <a:r>
              <a:rPr lang="es-ES" b="1" dirty="0" smtClean="0"/>
              <a:t>ingreso</a:t>
            </a:r>
            <a:r>
              <a:rPr lang="es-ES" dirty="0" smtClean="0"/>
              <a:t> al colegio es a partir de </a:t>
            </a:r>
            <a:r>
              <a:rPr lang="es-ES" b="1" dirty="0" smtClean="0"/>
              <a:t>las 7:30 hs</a:t>
            </a:r>
          </a:p>
          <a:p>
            <a:pPr rtl="0">
              <a:lnSpc>
                <a:spcPct val="170000"/>
              </a:lnSpc>
            </a:pPr>
            <a:r>
              <a:rPr lang="es-ES" b="1" dirty="0" smtClean="0"/>
              <a:t>Acto de inicio de la jornada  7:40 hs </a:t>
            </a:r>
            <a:r>
              <a:rPr lang="es-ES" dirty="0" smtClean="0"/>
              <a:t>- al toque de la campana se cerrará la puerta de vidrio quedando los alumnos en el hall de entrada hasta que culmine el izamiento de bandera y oración inicial. </a:t>
            </a:r>
          </a:p>
          <a:p>
            <a:pPr rtl="0">
              <a:lnSpc>
                <a:spcPct val="170000"/>
              </a:lnSpc>
            </a:pPr>
            <a:r>
              <a:rPr lang="es-ES" dirty="0" smtClean="0"/>
              <a:t>Luego del horario de salida de cada grado se tendrá una tolerancia de </a:t>
            </a:r>
            <a:r>
              <a:rPr lang="es-ES" b="1" dirty="0" smtClean="0"/>
              <a:t>hasta  15 min como máximo</a:t>
            </a:r>
            <a:r>
              <a:rPr lang="es-ES" dirty="0" smtClean="0"/>
              <a:t>. </a:t>
            </a:r>
          </a:p>
          <a:p>
            <a:pPr rtl="0">
              <a:lnSpc>
                <a:spcPct val="170000"/>
              </a:lnSpc>
            </a:pPr>
            <a:r>
              <a:rPr lang="es-ES" b="1" dirty="0" smtClean="0"/>
              <a:t>Quedarán consignadas las tardanzas</a:t>
            </a:r>
            <a:r>
              <a:rPr lang="es-ES" dirty="0" smtClean="0"/>
              <a:t>.</a:t>
            </a:r>
          </a:p>
          <a:p>
            <a:pPr rtl="0">
              <a:lnSpc>
                <a:spcPct val="170000"/>
              </a:lnSpc>
            </a:pPr>
            <a:r>
              <a:rPr lang="es-ES" dirty="0" smtClean="0"/>
              <a:t>En caso de querer entrevistarse con el docente de su hijo/a debe hacerlo en el horario de consulta.</a:t>
            </a:r>
          </a:p>
          <a:p>
            <a:pPr rtl="0">
              <a:lnSpc>
                <a:spcPct val="170000"/>
              </a:lnSpc>
            </a:pPr>
            <a:r>
              <a:rPr lang="es-ES" dirty="0" smtClean="0"/>
              <a:t>En caso de querer entrevistarse con los directivos, deberá  registrar dicho pedido en la portería del colegio, allí le informaran el día y el horario en que será recibido.  </a:t>
            </a:r>
          </a:p>
          <a:p>
            <a:pPr rtl="0"/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smtClean="0"/>
              <a:pPr rtl="0"/>
              <a:t>2</a:t>
            </a:fld>
            <a:endParaRPr lang="es-ES"/>
          </a:p>
        </p:txBody>
      </p:sp>
      <p:pic>
        <p:nvPicPr>
          <p:cNvPr id="10" name="Marcador de posición de imagen 9" descr="Recorte de pantalla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39" r="13439"/>
          <a:stretch>
            <a:fillRect/>
          </a:stretch>
        </p:blipFill>
        <p:spPr>
          <a:xfrm rot="720000">
            <a:off x="6444264" y="232854"/>
            <a:ext cx="4648200" cy="5472113"/>
          </a:xfrm>
        </p:spPr>
      </p:pic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180633" y="877150"/>
            <a:ext cx="4619754" cy="1061509"/>
          </a:xfrm>
        </p:spPr>
        <p:txBody>
          <a:bodyPr rtlCol="0">
            <a:normAutofit/>
          </a:bodyPr>
          <a:lstStyle/>
          <a:p>
            <a:pPr rtl="0"/>
            <a:r>
              <a:rPr lang="es-ES" dirty="0" smtClean="0"/>
              <a:t>Primero A </a:t>
            </a:r>
            <a:endParaRPr lang="es-E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7F58CBE-13EA-4F05-A482-DB6F4B95A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030" y="3314576"/>
            <a:ext cx="3328024" cy="1099769"/>
          </a:xfrm>
        </p:spPr>
        <p:txBody>
          <a:bodyPr tIns="180000" bIns="108000" rtlCol="0">
            <a:normAutofit/>
          </a:bodyPr>
          <a:lstStyle/>
          <a:p>
            <a:pPr rtl="0"/>
            <a:r>
              <a:rPr lang="es-ES" dirty="0" smtClean="0"/>
              <a:t>Docente: Patricia Santander </a:t>
            </a:r>
            <a:endParaRPr lang="es-ES" dirty="0"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9E4DFBAD-6226-4D42-9E5F-E317F2B6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3266" y="4846625"/>
            <a:ext cx="3313933" cy="539414"/>
          </a:xfrm>
        </p:spPr>
        <p:txBody>
          <a:bodyPr rtlCol="0"/>
          <a:lstStyle/>
          <a:p>
            <a:pPr rtl="0"/>
            <a:r>
              <a:rPr lang="es-ES" dirty="0" smtClean="0"/>
              <a:t>Consulta  MARTES 4ta hora</a:t>
            </a:r>
            <a:endParaRPr lang="es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smtClean="0"/>
              <a:t>3</a:t>
            </a:fld>
            <a:endParaRPr lang="es-ES"/>
          </a:p>
        </p:txBody>
      </p:sp>
      <p:pic>
        <p:nvPicPr>
          <p:cNvPr id="9" name="Imagen 8" descr="Recorte de pantalla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93"/>
          <a:stretch/>
        </p:blipFill>
        <p:spPr>
          <a:xfrm>
            <a:off x="4456349" y="2082607"/>
            <a:ext cx="7433734" cy="2669425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708633" y="5369761"/>
            <a:ext cx="5475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HORARIO DE SALIDA DEL DÍA VIERNES 11:30 hs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2211844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180633" y="877150"/>
            <a:ext cx="4619754" cy="1061509"/>
          </a:xfrm>
          <a:solidFill>
            <a:schemeClr val="accent1"/>
          </a:solidFill>
        </p:spPr>
        <p:txBody>
          <a:bodyPr rtlCol="0">
            <a:normAutofit/>
          </a:bodyPr>
          <a:lstStyle/>
          <a:p>
            <a:pPr rtl="0"/>
            <a:r>
              <a:rPr lang="es-ES" dirty="0" smtClean="0"/>
              <a:t>Primero B </a:t>
            </a:r>
            <a:endParaRPr lang="es-E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7F58CBE-13EA-4F05-A482-DB6F4B95A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030" y="3314576"/>
            <a:ext cx="3328024" cy="1099769"/>
          </a:xfrm>
        </p:spPr>
        <p:txBody>
          <a:bodyPr tIns="180000" bIns="108000" rtlCol="0">
            <a:normAutofit/>
          </a:bodyPr>
          <a:lstStyle/>
          <a:p>
            <a:pPr rtl="0"/>
            <a:r>
              <a:rPr lang="es-ES" dirty="0" smtClean="0"/>
              <a:t>Docente: Noelia Guardia  </a:t>
            </a:r>
            <a:endParaRPr lang="es-ES" dirty="0"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9E4DFBAD-6226-4D42-9E5F-E317F2B6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3266" y="4846625"/>
            <a:ext cx="3313933" cy="539414"/>
          </a:xfrm>
        </p:spPr>
        <p:txBody>
          <a:bodyPr rtlCol="0"/>
          <a:lstStyle/>
          <a:p>
            <a:pPr rtl="0"/>
            <a:r>
              <a:rPr lang="es-ES" dirty="0" smtClean="0"/>
              <a:t>Consulta  MIÉRCOLES 5ta hora</a:t>
            </a:r>
            <a:endParaRPr lang="es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smtClean="0"/>
              <a:t>4</a:t>
            </a:fld>
            <a:endParaRPr lang="es-ES"/>
          </a:p>
        </p:txBody>
      </p:sp>
      <p:pic>
        <p:nvPicPr>
          <p:cNvPr id="10" name="Imagen 9" descr="Recorte de pantalla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1"/>
          <a:stretch/>
        </p:blipFill>
        <p:spPr>
          <a:xfrm>
            <a:off x="4998290" y="1868725"/>
            <a:ext cx="6710147" cy="289170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666592" y="5380271"/>
            <a:ext cx="5475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HORARIO DE SALIDA DEL DÍA VIERNES 11:30 hs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1084534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180633" y="877150"/>
            <a:ext cx="4619754" cy="1061509"/>
          </a:xfrm>
          <a:solidFill>
            <a:schemeClr val="accent3">
              <a:lumMod val="75000"/>
            </a:schemeClr>
          </a:solidFill>
        </p:spPr>
        <p:txBody>
          <a:bodyPr rtlCol="0">
            <a:normAutofit/>
          </a:bodyPr>
          <a:lstStyle/>
          <a:p>
            <a:pPr rtl="0"/>
            <a:r>
              <a:rPr lang="es-ES" dirty="0" smtClean="0"/>
              <a:t>Segundo A </a:t>
            </a:r>
            <a:endParaRPr lang="es-E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7F58CBE-13EA-4F05-A482-DB6F4B95A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030" y="3314576"/>
            <a:ext cx="3328024" cy="1099769"/>
          </a:xfrm>
        </p:spPr>
        <p:txBody>
          <a:bodyPr tIns="180000" bIns="108000" rtlCol="0">
            <a:normAutofit/>
          </a:bodyPr>
          <a:lstStyle/>
          <a:p>
            <a:pPr rtl="0"/>
            <a:r>
              <a:rPr lang="es-ES" dirty="0" smtClean="0"/>
              <a:t>Docente: Verónica Parra   </a:t>
            </a:r>
            <a:endParaRPr lang="es-ES" dirty="0"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9E4DFBAD-6226-4D42-9E5F-E317F2B6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3266" y="4846625"/>
            <a:ext cx="3313933" cy="539414"/>
          </a:xfrm>
        </p:spPr>
        <p:txBody>
          <a:bodyPr rtlCol="0"/>
          <a:lstStyle/>
          <a:p>
            <a:pPr rtl="0"/>
            <a:r>
              <a:rPr lang="es-ES" dirty="0" smtClean="0"/>
              <a:t>Consulta  MARTES 2da hora</a:t>
            </a:r>
            <a:endParaRPr lang="es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smtClean="0"/>
              <a:t>5</a:t>
            </a:fld>
            <a:endParaRPr lang="es-ES"/>
          </a:p>
        </p:txBody>
      </p:sp>
      <p:pic>
        <p:nvPicPr>
          <p:cNvPr id="11" name="Imagen 10" descr="Recorte de pantalla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9"/>
          <a:stretch/>
        </p:blipFill>
        <p:spPr>
          <a:xfrm>
            <a:off x="4946642" y="1848466"/>
            <a:ext cx="6538229" cy="299815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719143" y="5291446"/>
            <a:ext cx="5475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HORARIO DE SALIDA DEL DÍA VIERNES 11:30 hs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2236824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180633" y="877150"/>
            <a:ext cx="4619754" cy="1061509"/>
          </a:xfrm>
          <a:solidFill>
            <a:schemeClr val="accent3">
              <a:lumMod val="75000"/>
            </a:schemeClr>
          </a:solidFill>
        </p:spPr>
        <p:txBody>
          <a:bodyPr rtlCol="0">
            <a:normAutofit/>
          </a:bodyPr>
          <a:lstStyle/>
          <a:p>
            <a:pPr rtl="0"/>
            <a:r>
              <a:rPr lang="es-ES" dirty="0"/>
              <a:t> </a:t>
            </a:r>
            <a:r>
              <a:rPr lang="es-ES" dirty="0" smtClean="0"/>
              <a:t>Segundo B </a:t>
            </a:r>
            <a:endParaRPr lang="es-E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7F58CBE-13EA-4F05-A482-DB6F4B95A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030" y="3314576"/>
            <a:ext cx="3328024" cy="1099769"/>
          </a:xfrm>
        </p:spPr>
        <p:txBody>
          <a:bodyPr tIns="180000" bIns="108000" rtlCol="0">
            <a:normAutofit/>
          </a:bodyPr>
          <a:lstStyle/>
          <a:p>
            <a:pPr rtl="0"/>
            <a:r>
              <a:rPr lang="es-ES" dirty="0" smtClean="0"/>
              <a:t>Docente: Cynthia Reyes   </a:t>
            </a:r>
            <a:endParaRPr lang="es-ES" dirty="0"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9E4DFBAD-6226-4D42-9E5F-E317F2B6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3266" y="4846625"/>
            <a:ext cx="3313933" cy="539414"/>
          </a:xfrm>
        </p:spPr>
        <p:txBody>
          <a:bodyPr rtlCol="0"/>
          <a:lstStyle/>
          <a:p>
            <a:pPr rtl="0"/>
            <a:r>
              <a:rPr lang="es-ES" dirty="0" smtClean="0"/>
              <a:t>Consulta  JUEVES 2da hora</a:t>
            </a:r>
            <a:endParaRPr lang="es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smtClean="0"/>
              <a:t>6</a:t>
            </a:fld>
            <a:endParaRPr lang="es-ES"/>
          </a:p>
        </p:txBody>
      </p:sp>
      <p:pic>
        <p:nvPicPr>
          <p:cNvPr id="6" name="Imagen 5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213" y="1963745"/>
            <a:ext cx="6869385" cy="309633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708633" y="5386039"/>
            <a:ext cx="5475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HORARIO DE SALIDA DEL DÍA VIERNES 11:30 hs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3467370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180633" y="877150"/>
            <a:ext cx="4619754" cy="1061509"/>
          </a:xfrm>
          <a:solidFill>
            <a:srgbClr val="FFFF00"/>
          </a:solidFill>
        </p:spPr>
        <p:txBody>
          <a:bodyPr rtlCol="0">
            <a:normAutofit/>
          </a:bodyPr>
          <a:lstStyle/>
          <a:p>
            <a:pPr rtl="0"/>
            <a:r>
              <a:rPr lang="es-ES" dirty="0"/>
              <a:t> </a:t>
            </a:r>
            <a:r>
              <a:rPr lang="es-ES" dirty="0" smtClean="0">
                <a:solidFill>
                  <a:srgbClr val="002060"/>
                </a:solidFill>
              </a:rPr>
              <a:t>Tercero A  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7F58CBE-13EA-4F05-A482-DB6F4B95A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030" y="3314576"/>
            <a:ext cx="3328024" cy="1099769"/>
          </a:xfrm>
        </p:spPr>
        <p:txBody>
          <a:bodyPr tIns="180000" bIns="108000" rtlCol="0">
            <a:normAutofit/>
          </a:bodyPr>
          <a:lstStyle/>
          <a:p>
            <a:pPr rtl="0"/>
            <a:r>
              <a:rPr lang="es-ES" dirty="0" smtClean="0"/>
              <a:t>Docente: Beatriz Pereyra   </a:t>
            </a:r>
            <a:endParaRPr lang="es-ES" dirty="0"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9E4DFBAD-6226-4D42-9E5F-E317F2B6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3266" y="4846625"/>
            <a:ext cx="3313933" cy="539414"/>
          </a:xfrm>
        </p:spPr>
        <p:txBody>
          <a:bodyPr rtlCol="0"/>
          <a:lstStyle/>
          <a:p>
            <a:pPr rtl="0"/>
            <a:r>
              <a:rPr lang="es-ES" dirty="0" smtClean="0"/>
              <a:t>Consulta  JUEVES 5ta hora</a:t>
            </a:r>
            <a:endParaRPr lang="es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smtClean="0"/>
              <a:t>7</a:t>
            </a:fld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4708633" y="5386039"/>
            <a:ext cx="5475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HORARIO DE SALIDA DEL DÍA VIERNES 11:30 hs</a:t>
            </a:r>
            <a:endParaRPr lang="es-AR" b="1" dirty="0"/>
          </a:p>
        </p:txBody>
      </p:sp>
      <p:pic>
        <p:nvPicPr>
          <p:cNvPr id="6" name="Imagen 5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971" y="1885875"/>
            <a:ext cx="7365781" cy="301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060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180633" y="877150"/>
            <a:ext cx="4619754" cy="1061509"/>
          </a:xfrm>
          <a:solidFill>
            <a:srgbClr val="FFFF00"/>
          </a:solidFill>
        </p:spPr>
        <p:txBody>
          <a:bodyPr rtlCol="0">
            <a:normAutofit/>
          </a:bodyPr>
          <a:lstStyle/>
          <a:p>
            <a:pPr rtl="0"/>
            <a:r>
              <a:rPr lang="es-ES" dirty="0"/>
              <a:t> </a:t>
            </a:r>
            <a:r>
              <a:rPr lang="es-ES" dirty="0" smtClean="0">
                <a:solidFill>
                  <a:srgbClr val="002060"/>
                </a:solidFill>
              </a:rPr>
              <a:t>Tercero B </a:t>
            </a: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7F58CBE-13EA-4F05-A482-DB6F4B95A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029" y="3314576"/>
            <a:ext cx="3519169" cy="1099769"/>
          </a:xfrm>
        </p:spPr>
        <p:txBody>
          <a:bodyPr tIns="180000" bIns="108000" rtlCol="0">
            <a:normAutofit/>
          </a:bodyPr>
          <a:lstStyle/>
          <a:p>
            <a:pPr rtl="0"/>
            <a:r>
              <a:rPr lang="es-ES" dirty="0" smtClean="0"/>
              <a:t>Docente: María Isabel Sirena   </a:t>
            </a:r>
            <a:endParaRPr lang="es-ES" dirty="0"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9E4DFBAD-6226-4D42-9E5F-E317F2B6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3266" y="4846625"/>
            <a:ext cx="3313933" cy="539414"/>
          </a:xfrm>
        </p:spPr>
        <p:txBody>
          <a:bodyPr rtlCol="0"/>
          <a:lstStyle/>
          <a:p>
            <a:pPr rtl="0"/>
            <a:r>
              <a:rPr lang="es-ES" dirty="0" smtClean="0"/>
              <a:t>Consulta  JUEVES 2da hora</a:t>
            </a:r>
            <a:endParaRPr lang="es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smtClean="0"/>
              <a:t>8</a:t>
            </a:fld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4708633" y="5386039"/>
            <a:ext cx="5475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HORARIO DE SALIDA DEL DÍA VIERNES 11:30 hs</a:t>
            </a:r>
            <a:endParaRPr lang="es-AR" b="1" dirty="0"/>
          </a:p>
        </p:txBody>
      </p:sp>
      <p:pic>
        <p:nvPicPr>
          <p:cNvPr id="6" name="Imagen 5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633" y="1968719"/>
            <a:ext cx="7352998" cy="287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770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Gracias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55FC3B-DD33-4B9A-A5EB-A2301786C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r>
              <a:rPr lang="es-ES" dirty="0" smtClean="0"/>
              <a:t>      Equipo Directivo </a:t>
            </a:r>
            <a:endParaRPr lang="es-ES" dirty="0"/>
          </a:p>
        </p:txBody>
      </p:sp>
      <p:pic>
        <p:nvPicPr>
          <p:cNvPr id="7" name="Marcador de posición de imagen 6" descr="Niño con una mochila roja">
            <a:extLst>
              <a:ext uri="{FF2B5EF4-FFF2-40B4-BE49-F238E27FC236}">
                <a16:creationId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590" y="5072349"/>
            <a:ext cx="1467355" cy="147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78491_TF66931380" id="{FA304A21-F843-41B5-8646-9ABC0DA5771C}" vid="{3D23BB0D-90EE-4E67-BF03-B8AFFCF74F3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ECE4DFFA-4044-499B-B253-CECDC4E80F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3EDE487-EF5C-4E3A-89EA-C4A4C06ADA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2F2E390-9EA7-455D-AC1E-A444746248A2}">
  <ds:schemaRefs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2006/metadata/properties"/>
    <ds:schemaRef ds:uri="16c05727-aa75-4e4a-9b5f-8a80a1165891"/>
    <ds:schemaRef ds:uri="http://schemas.microsoft.com/office/infopath/2007/PartnerControls"/>
    <ds:schemaRef ds:uri="http://purl.org/dc/dcmitype/"/>
    <ds:schemaRef ds:uri="http://schemas.microsoft.com/office/2006/documentManagement/types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escuela primaria</Template>
  <TotalTime>0</TotalTime>
  <Words>265</Words>
  <Application>Microsoft Office PowerPoint</Application>
  <PresentationFormat>Panorámica</PresentationFormat>
  <Paragraphs>52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Comic Sans MS</vt:lpstr>
      <vt:lpstr>Franklin Gothic Book</vt:lpstr>
      <vt:lpstr>Tema de Office</vt:lpstr>
      <vt:lpstr>INFORMACIÓN       IMPORTANTE</vt:lpstr>
      <vt:lpstr>HORARIOS</vt:lpstr>
      <vt:lpstr>Primero A </vt:lpstr>
      <vt:lpstr>Primero B </vt:lpstr>
      <vt:lpstr>Segundo A </vt:lpstr>
      <vt:lpstr> Segundo B </vt:lpstr>
      <vt:lpstr> Tercero A  </vt:lpstr>
      <vt:lpstr> Tercero B 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2024-03-04T23:14:53Z</dcterms:created>
  <dcterms:modified xsi:type="dcterms:W3CDTF">2024-03-05T15:32:18Z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