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1" r:id="rId7"/>
    <p:sldId id="267" r:id="rId8"/>
    <p:sldId id="266" r:id="rId9"/>
    <p:sldId id="268" r:id="rId10"/>
    <p:sldId id="269" r:id="rId11"/>
    <p:sldId id="270" r:id="rId12"/>
    <p:sldId id="264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357" autoAdjust="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05/03/2024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7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7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908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6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05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9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3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Niños en un escritorio mirando un bloc de nota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" dirty="0" smtClean="0"/>
              <a:t>CICLO</a:t>
            </a:r>
            <a:r>
              <a:rPr lang="es" dirty="0"/>
              <a:t/>
            </a:r>
            <a:br>
              <a:rPr lang="es" dirty="0"/>
            </a:br>
            <a:r>
              <a:rPr lang="es" dirty="0" smtClean="0"/>
              <a:t>2024</a:t>
            </a:r>
            <a:endParaRPr lang="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es" sz="3600" dirty="0" smtClean="0"/>
              <a:t>INFORMACIÓN       IMPORTANTE</a:t>
            </a:r>
            <a:endParaRPr lang="es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2800" b="1" dirty="0" smtClean="0"/>
              <a:t>EDUCACIÓN  PRIMARIA </a:t>
            </a:r>
            <a:endParaRPr lang="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83" y="126266"/>
            <a:ext cx="1519907" cy="15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00387" y="992999"/>
            <a:ext cx="4280293" cy="734415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HORARIOS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938" y="2562304"/>
            <a:ext cx="4812971" cy="3542688"/>
          </a:xfrm>
        </p:spPr>
        <p:txBody>
          <a:bodyPr rtlCol="0">
            <a:normAutofit fontScale="70000" lnSpcReduction="20000"/>
          </a:bodyPr>
          <a:lstStyle/>
          <a:p>
            <a:pPr rtl="0">
              <a:lnSpc>
                <a:spcPct val="170000"/>
              </a:lnSpc>
            </a:pPr>
            <a:r>
              <a:rPr lang="es-ES" dirty="0" smtClean="0"/>
              <a:t>El horario de </a:t>
            </a:r>
            <a:r>
              <a:rPr lang="es-ES" b="1" dirty="0" smtClean="0"/>
              <a:t>ingreso</a:t>
            </a:r>
            <a:r>
              <a:rPr lang="es-ES" dirty="0" smtClean="0"/>
              <a:t> al colegio es a partir de </a:t>
            </a:r>
            <a:r>
              <a:rPr lang="es-ES" b="1" dirty="0" smtClean="0"/>
              <a:t>las 7:30 hs</a:t>
            </a:r>
          </a:p>
          <a:p>
            <a:pPr rtl="0">
              <a:lnSpc>
                <a:spcPct val="170000"/>
              </a:lnSpc>
            </a:pPr>
            <a:r>
              <a:rPr lang="es-ES" b="1" dirty="0" smtClean="0"/>
              <a:t>Acto de inicio de la jornada  7:40 hs </a:t>
            </a:r>
            <a:r>
              <a:rPr lang="es-ES" dirty="0" smtClean="0"/>
              <a:t>- al toque de la campana se cerrará la puerta de vidrio quedando los alumnos en el hall de entrada hasta que culmine el izamiento de bandera y oración inicial. </a:t>
            </a:r>
          </a:p>
          <a:p>
            <a:pPr rtl="0">
              <a:lnSpc>
                <a:spcPct val="170000"/>
              </a:lnSpc>
            </a:pPr>
            <a:r>
              <a:rPr lang="es-ES" dirty="0" smtClean="0"/>
              <a:t>Luego del horario de salida de cada grado se tendrá una tolerancia de </a:t>
            </a:r>
            <a:r>
              <a:rPr lang="es-ES" b="1" dirty="0" smtClean="0"/>
              <a:t>hasta  15 min como máximo</a:t>
            </a:r>
            <a:r>
              <a:rPr lang="es-ES" dirty="0" smtClean="0"/>
              <a:t>. </a:t>
            </a:r>
          </a:p>
          <a:p>
            <a:pPr rtl="0">
              <a:lnSpc>
                <a:spcPct val="170000"/>
              </a:lnSpc>
            </a:pPr>
            <a:r>
              <a:rPr lang="es-ES" b="1" dirty="0" smtClean="0"/>
              <a:t>Quedarán consignadas las tardanzas</a:t>
            </a:r>
            <a:r>
              <a:rPr lang="es-ES" dirty="0" smtClean="0"/>
              <a:t>.</a:t>
            </a:r>
          </a:p>
          <a:p>
            <a:pPr rtl="0">
              <a:lnSpc>
                <a:spcPct val="170000"/>
              </a:lnSpc>
            </a:pPr>
            <a:r>
              <a:rPr lang="es-ES" dirty="0" smtClean="0"/>
              <a:t>En caso de querer entrevistarse con el docente de su hijo/a debe hacerlo en el horario de consulta.</a:t>
            </a:r>
          </a:p>
          <a:p>
            <a:pPr rtl="0">
              <a:lnSpc>
                <a:spcPct val="170000"/>
              </a:lnSpc>
            </a:pPr>
            <a:r>
              <a:rPr lang="es-ES" dirty="0" smtClean="0"/>
              <a:t>En caso de querer entrevistarse con los directivos, deberá  registrar dicho pedido en la portería del colegio, allí le informaran el día y el horario en que será recibido.  </a:t>
            </a:r>
          </a:p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2</a:t>
            </a:fld>
            <a:endParaRPr lang="es-ES"/>
          </a:p>
        </p:txBody>
      </p:sp>
      <p:pic>
        <p:nvPicPr>
          <p:cNvPr id="10" name="Marcador de posición de imagen 9" descr="Recorte de pantalla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39" r="13439"/>
          <a:stretch>
            <a:fillRect/>
          </a:stretch>
        </p:blipFill>
        <p:spPr>
          <a:xfrm rot="720000">
            <a:off x="6444264" y="232854"/>
            <a:ext cx="4648200" cy="5472113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  Cuarto A 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099769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es-ES" dirty="0" smtClean="0"/>
              <a:t>Docentes: Vanessa Otiñano</a:t>
            </a:r>
          </a:p>
          <a:p>
            <a:pPr rtl="0"/>
            <a:r>
              <a:rPr lang="es-ES" dirty="0"/>
              <a:t> </a:t>
            </a:r>
            <a:r>
              <a:rPr lang="es-ES" dirty="0" smtClean="0"/>
              <a:t>                 Bettina Villafañe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3266" y="4846625"/>
            <a:ext cx="3313933" cy="539414"/>
          </a:xfrm>
        </p:spPr>
        <p:txBody>
          <a:bodyPr rtlCol="0"/>
          <a:lstStyle/>
          <a:p>
            <a:pPr rtl="0"/>
            <a:r>
              <a:rPr lang="es-ES" dirty="0" smtClean="0"/>
              <a:t>Consulta  LUNES 3ra hora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3</a:t>
            </a:fld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4708633" y="5369761"/>
            <a:ext cx="54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HORARIO DE SALIDA DEL DÍA JUEVES 12:50 hs</a:t>
            </a:r>
            <a:endParaRPr lang="es-AR" b="1" dirty="0"/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46" y="1863931"/>
            <a:ext cx="6594643" cy="29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    Cuarto B 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099769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es-ES" dirty="0" smtClean="0"/>
              <a:t>Docentes: Bettina Villafañe</a:t>
            </a:r>
          </a:p>
          <a:p>
            <a:pPr rtl="0"/>
            <a:r>
              <a:rPr lang="es-ES" dirty="0"/>
              <a:t> </a:t>
            </a:r>
            <a:r>
              <a:rPr lang="es-ES" dirty="0" smtClean="0"/>
              <a:t>                  Vanessa Otiñano 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3266" y="4846625"/>
            <a:ext cx="3313933" cy="539414"/>
          </a:xfrm>
        </p:spPr>
        <p:txBody>
          <a:bodyPr rtlCol="0"/>
          <a:lstStyle/>
          <a:p>
            <a:pPr rtl="0"/>
            <a:r>
              <a:rPr lang="es-ES" dirty="0" smtClean="0"/>
              <a:t>Consulta  LUNES 5ta hora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4</a:t>
            </a:fld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666592" y="5380271"/>
            <a:ext cx="54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HORARIO DE SALIDA DEL DÍA </a:t>
            </a:r>
            <a:r>
              <a:rPr lang="es-ES" b="1" dirty="0"/>
              <a:t> </a:t>
            </a:r>
            <a:r>
              <a:rPr lang="es-ES" b="1" dirty="0" smtClean="0"/>
              <a:t>JUEVES 12:50 hs</a:t>
            </a:r>
            <a:endParaRPr lang="es-AR" b="1" dirty="0"/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04" y="1732099"/>
            <a:ext cx="6813251" cy="31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3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  <a:solidFill>
            <a:srgbClr val="7030A0"/>
          </a:solidFill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  Quinto A 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099769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es-ES" dirty="0" smtClean="0"/>
              <a:t>Docentes: Natalí Esteba </a:t>
            </a:r>
          </a:p>
          <a:p>
            <a:pPr rtl="0"/>
            <a:r>
              <a:rPr lang="es-ES" dirty="0"/>
              <a:t> </a:t>
            </a:r>
            <a:r>
              <a:rPr lang="es-ES" dirty="0" smtClean="0"/>
              <a:t>                 Leonardo Moya    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3266" y="4846625"/>
            <a:ext cx="3313933" cy="539414"/>
          </a:xfrm>
        </p:spPr>
        <p:txBody>
          <a:bodyPr rtlCol="0"/>
          <a:lstStyle/>
          <a:p>
            <a:pPr rtl="0"/>
            <a:r>
              <a:rPr lang="es-ES" dirty="0" smtClean="0"/>
              <a:t>Consulta  MARTES 3era hora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5</a:t>
            </a:fld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4719143" y="5291446"/>
            <a:ext cx="54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HORARIO DE SALIDA DEL DÍA </a:t>
            </a:r>
            <a:r>
              <a:rPr lang="es-ES" b="1" dirty="0"/>
              <a:t> </a:t>
            </a:r>
            <a:r>
              <a:rPr lang="es-ES" b="1" dirty="0" smtClean="0"/>
              <a:t> JUEVES 12:50 hs</a:t>
            </a:r>
            <a:endParaRPr lang="es-AR" b="1" dirty="0"/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81" y="1713186"/>
            <a:ext cx="6618933" cy="328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2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  <a:solidFill>
            <a:srgbClr val="7030A0"/>
          </a:solidFill>
        </p:spPr>
        <p:txBody>
          <a:bodyPr rtlCol="0">
            <a:normAutofit/>
          </a:bodyPr>
          <a:lstStyle/>
          <a:p>
            <a:pPr rtl="0"/>
            <a:r>
              <a:rPr lang="es-ES" dirty="0"/>
              <a:t> </a:t>
            </a:r>
            <a:r>
              <a:rPr lang="es-ES" dirty="0" smtClean="0"/>
              <a:t>Quinto B 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099769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es-ES" dirty="0" smtClean="0"/>
              <a:t>Docentes: Leonardo Moya</a:t>
            </a:r>
          </a:p>
          <a:p>
            <a:pPr rtl="0"/>
            <a:r>
              <a:rPr lang="es-ES" dirty="0"/>
              <a:t> </a:t>
            </a:r>
            <a:r>
              <a:rPr lang="es-ES" dirty="0" smtClean="0"/>
              <a:t>                 Natalí Esteba   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3266" y="4846625"/>
            <a:ext cx="3313933" cy="539414"/>
          </a:xfrm>
        </p:spPr>
        <p:txBody>
          <a:bodyPr rtlCol="0"/>
          <a:lstStyle/>
          <a:p>
            <a:pPr rtl="0"/>
            <a:r>
              <a:rPr lang="es-ES" dirty="0" smtClean="0"/>
              <a:t>Consulta  MARTES 5ta hora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6</a:t>
            </a:fld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4708633" y="5386039"/>
            <a:ext cx="54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HORARIO DE SALIDA DEL DÍA </a:t>
            </a:r>
            <a:r>
              <a:rPr lang="es-ES" b="1" dirty="0"/>
              <a:t> </a:t>
            </a:r>
            <a:r>
              <a:rPr lang="es-ES" b="1" dirty="0" smtClean="0"/>
              <a:t>LUNES 12:50 hs</a:t>
            </a:r>
            <a:endParaRPr lang="es-AR" b="1" dirty="0"/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56" y="1975945"/>
            <a:ext cx="7408523" cy="33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es-ES" dirty="0"/>
              <a:t> </a:t>
            </a:r>
            <a:r>
              <a:rPr lang="es-ES" dirty="0" smtClean="0">
                <a:solidFill>
                  <a:srgbClr val="002060"/>
                </a:solidFill>
              </a:rPr>
              <a:t>Sexto A 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099769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es-ES" dirty="0" smtClean="0"/>
              <a:t>Docentes: Aída Yine</a:t>
            </a:r>
          </a:p>
          <a:p>
            <a:pPr rtl="0"/>
            <a:r>
              <a:rPr lang="es-ES" dirty="0"/>
              <a:t> </a:t>
            </a:r>
            <a:r>
              <a:rPr lang="es-ES" dirty="0" smtClean="0"/>
              <a:t>                 Érika Roca    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3266" y="4846625"/>
            <a:ext cx="3313933" cy="539414"/>
          </a:xfrm>
        </p:spPr>
        <p:txBody>
          <a:bodyPr rtlCol="0"/>
          <a:lstStyle/>
          <a:p>
            <a:pPr rtl="0"/>
            <a:r>
              <a:rPr lang="es-ES" dirty="0" smtClean="0"/>
              <a:t>Consulta  VIERNES 5ta hora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7</a:t>
            </a:fld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708633" y="5386039"/>
            <a:ext cx="54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HORARIO DE SALIDA DEL DÍA MARTES 12:50 hs</a:t>
            </a:r>
            <a:endParaRPr lang="es-AR" b="1" dirty="0"/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27" y="1930615"/>
            <a:ext cx="7105016" cy="29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es-ES" dirty="0"/>
              <a:t> </a:t>
            </a:r>
            <a:r>
              <a:rPr lang="es-ES" dirty="0" smtClean="0">
                <a:solidFill>
                  <a:srgbClr val="002060"/>
                </a:solidFill>
              </a:rPr>
              <a:t>Sexto B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29" y="3314576"/>
            <a:ext cx="3519169" cy="1099769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es-ES" dirty="0" smtClean="0"/>
              <a:t>Docentes: Érika Roca </a:t>
            </a:r>
          </a:p>
          <a:p>
            <a:pPr rtl="0"/>
            <a:r>
              <a:rPr lang="es-ES" dirty="0"/>
              <a:t> </a:t>
            </a:r>
            <a:r>
              <a:rPr lang="es-ES" dirty="0" smtClean="0"/>
              <a:t>                  Aída Yine   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3266" y="4846625"/>
            <a:ext cx="3313933" cy="539414"/>
          </a:xfrm>
        </p:spPr>
        <p:txBody>
          <a:bodyPr rtlCol="0"/>
          <a:lstStyle/>
          <a:p>
            <a:pPr rtl="0"/>
            <a:r>
              <a:rPr lang="es-ES" dirty="0" smtClean="0"/>
              <a:t>Consulta  VIERNES  3era hora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8</a:t>
            </a:fld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708633" y="5386039"/>
            <a:ext cx="54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HORARIO DE SALIDA DEL DÍA </a:t>
            </a:r>
            <a:r>
              <a:rPr lang="es-ES" b="1" dirty="0"/>
              <a:t> </a:t>
            </a:r>
            <a:r>
              <a:rPr lang="es-ES" b="1" dirty="0" smtClean="0"/>
              <a:t>LUNES 12:50 hs</a:t>
            </a:r>
            <a:endParaRPr lang="es-AR" b="1" dirty="0"/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13" y="1778194"/>
            <a:ext cx="6962787" cy="29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7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Gracias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 dirty="0" smtClean="0"/>
              <a:t>      Equipo Directivo </a:t>
            </a:r>
            <a:endParaRPr lang="es-ES" dirty="0"/>
          </a:p>
        </p:txBody>
      </p:sp>
      <p:pic>
        <p:nvPicPr>
          <p:cNvPr id="7" name="Marcador de posición de imagen 6" descr="Niño con una mochila roja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04" y="5072349"/>
            <a:ext cx="1549739" cy="15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escuela primaria</Template>
  <TotalTime>0</TotalTime>
  <Words>285</Words>
  <Application>Microsoft Office PowerPoint</Application>
  <PresentationFormat>Panorámica</PresentationFormat>
  <Paragraphs>58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Tema de Office</vt:lpstr>
      <vt:lpstr>INFORMACIÓN       IMPORTANTE</vt:lpstr>
      <vt:lpstr>HORARIOS</vt:lpstr>
      <vt:lpstr>  Cuarto A </vt:lpstr>
      <vt:lpstr>    Cuarto B </vt:lpstr>
      <vt:lpstr>  Quinto A </vt:lpstr>
      <vt:lpstr> Quinto B </vt:lpstr>
      <vt:lpstr> Sexto A  </vt:lpstr>
      <vt:lpstr> Sexto B 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2024-03-04T23:14:53Z</dcterms:created>
  <dcterms:modified xsi:type="dcterms:W3CDTF">2024-03-05T15:33:34Z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