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5" r:id="rId5"/>
    <p:sldId id="337" r:id="rId6"/>
    <p:sldId id="349" r:id="rId7"/>
    <p:sldId id="340" r:id="rId8"/>
    <p:sldId id="352" r:id="rId9"/>
    <p:sldId id="350" r:id="rId10"/>
    <p:sldId id="3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E89D9-0957-4F4C-BA8D-8806A462086A}" v="8" dt="2024-03-07T22:49:27.18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pos="6504"/>
        <p:guide orient="horz" pos="3696"/>
        <p:guide orient="horz" pos="1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providerId="Windows Live" clId="Web-{4CEE89D9-0957-4F4C-BA8D-8806A462086A}"/>
    <pc:docChg chg="modSld">
      <pc:chgData name="Usuario invitado" userId="" providerId="Windows Live" clId="Web-{4CEE89D9-0957-4F4C-BA8D-8806A462086A}" dt="2024-03-07T22:49:27.182" v="7"/>
      <pc:docMkLst>
        <pc:docMk/>
      </pc:docMkLst>
      <pc:sldChg chg="addSp modSp">
        <pc:chgData name="Usuario invitado" userId="" providerId="Windows Live" clId="Web-{4CEE89D9-0957-4F4C-BA8D-8806A462086A}" dt="2024-03-07T22:49:27.182" v="7"/>
        <pc:sldMkLst>
          <pc:docMk/>
          <pc:sldMk cId="1996277270" sldId="349"/>
        </pc:sldMkLst>
        <pc:spChg chg="mod">
          <ac:chgData name="Usuario invitado" userId="" providerId="Windows Live" clId="Web-{4CEE89D9-0957-4F4C-BA8D-8806A462086A}" dt="2024-03-07T22:49:04.635" v="0" actId="1076"/>
          <ac:spMkLst>
            <pc:docMk/>
            <pc:sldMk cId="1996277270" sldId="349"/>
            <ac:spMk id="2" creationId="{00000000-0000-0000-0000-000000000000}"/>
          </ac:spMkLst>
        </pc:spChg>
        <pc:picChg chg="add mod">
          <ac:chgData name="Usuario invitado" userId="" providerId="Windows Live" clId="Web-{4CEE89D9-0957-4F4C-BA8D-8806A462086A}" dt="2024-03-07T22:49:27.182" v="7"/>
          <ac:picMkLst>
            <pc:docMk/>
            <pc:sldMk cId="1996277270" sldId="349"/>
            <ac:picMk id="3" creationId="{777E99D7-F255-011F-1D9B-C9B631273DB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 </a:t>
            </a:r>
          </a:p>
          <a:p>
            <a:pPr lvl="4"/>
            <a:r>
              <a:rPr lang="en-US"/>
              <a:t>Fifth level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 </a:t>
            </a:r>
          </a:p>
          <a:p>
            <a:pPr lvl="4"/>
            <a:r>
              <a:rPr lang="en-US"/>
              <a:t>Fifth level </a:t>
            </a:r>
          </a:p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ciondirectivalauracr.blogspot.com/2017/03/1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2244" y="437605"/>
            <a:ext cx="5221224" cy="3056343"/>
          </a:xfrm>
        </p:spPr>
        <p:txBody>
          <a:bodyPr>
            <a:normAutofit fontScale="90000"/>
          </a:bodyPr>
          <a:lstStyle/>
          <a:p>
            <a:pPr algn="ctr"/>
            <a:r>
              <a:rPr lang="es-AR"/>
              <a:t>P</a:t>
            </a:r>
            <a:r>
              <a:rPr lang="en-US"/>
              <a:t>RIMERA REUNIÓN 2024</a:t>
            </a:r>
            <a:br>
              <a:rPr lang="en-US"/>
            </a:br>
            <a:r>
              <a:rPr lang="en-US" sz="3600"/>
              <a:t>EDUCACIÓN PRIMARIA</a:t>
            </a:r>
            <a:r>
              <a:rPr lang="en-US" sz="5400"/>
              <a:t/>
            </a:r>
            <a:br>
              <a:rPr lang="en-US" sz="5400"/>
            </a:br>
            <a:r>
              <a:rPr lang="en-US" sz="5400"/>
              <a:t>COLEGIO DEL PRADO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30" y="3760108"/>
            <a:ext cx="2136759" cy="21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232230"/>
            <a:ext cx="5864352" cy="1644696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>O</a:t>
            </a:r>
            <a:r>
              <a:rPr lang="en-US" dirty="0" smtClean="0"/>
              <a:t>BJETIVOS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1EBCF3-96A2-B62E-4540-44E57F3C97CA}"/>
              </a:ext>
            </a:extLst>
          </p:cNvPr>
          <p:cNvSpPr txBox="1"/>
          <p:nvPr/>
        </p:nvSpPr>
        <p:spPr>
          <a:xfrm>
            <a:off x="618836" y="2843463"/>
            <a:ext cx="67333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FF0000"/>
                </a:solidFill>
              </a:rPr>
              <a:t>PROMOVER UNA INSTANCIA DE ENCUENTRO DONDE SE </a:t>
            </a:r>
            <a:r>
              <a:rPr lang="es-AR" b="1" dirty="0" smtClean="0">
                <a:solidFill>
                  <a:srgbClr val="FF0000"/>
                </a:solidFill>
              </a:rPr>
              <a:t>INDICARÁN </a:t>
            </a:r>
            <a:r>
              <a:rPr lang="es-AR" b="1" dirty="0">
                <a:solidFill>
                  <a:srgbClr val="FF0000"/>
                </a:solidFill>
              </a:rPr>
              <a:t>LOS LINEAMIENTOS GENERALES PARA EL PRESENTE CICLO LECTIVO</a:t>
            </a:r>
            <a:r>
              <a:rPr lang="es-AR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A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DAR A CONOCER LAS PAUTAS DE TRABAJO.</a:t>
            </a:r>
          </a:p>
          <a:p>
            <a:pPr algn="just"/>
            <a:endParaRPr lang="es-AR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REFORZAR EL APOYO Y ACOMPAÑAMIENTO DE LAS FAMILIAS EN LA TRAYECTORIA ESCOLAR DE LOS ALUMNOS. 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11" name="Imagen 1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788F5D6-84F0-C4C1-9BBC-61B0A9FB5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9916" y="0"/>
            <a:ext cx="457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66802" y="195943"/>
            <a:ext cx="3217527" cy="953949"/>
          </a:xfrm>
        </p:spPr>
        <p:txBody>
          <a:bodyPr/>
          <a:lstStyle/>
          <a:p>
            <a:pPr algn="ctr"/>
            <a:r>
              <a:rPr lang="es-AR"/>
              <a:t>REFLEXIÓN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E99D7-F255-011F-1D9B-C9B631273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534" y="1485900"/>
            <a:ext cx="4933732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230909" y="4821381"/>
            <a:ext cx="5347855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Presentación de las docentes de 6to “C” Y “D”:</a:t>
            </a:r>
          </a:p>
          <a:p>
            <a:r>
              <a:rPr lang="es-ES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ADRIANA ARAGÓN.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TAMARA ALVAREZ.</a:t>
            </a:r>
          </a:p>
          <a:p>
            <a:endParaRPr lang="es-E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627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143" y="304799"/>
            <a:ext cx="6458857" cy="630831"/>
          </a:xfrm>
        </p:spPr>
        <p:txBody>
          <a:bodyPr>
            <a:normAutofit/>
          </a:bodyPr>
          <a:lstStyle/>
          <a:p>
            <a:r>
              <a:rPr lang="es-AR" sz="2800" dirty="0"/>
              <a:t>R</a:t>
            </a:r>
            <a:r>
              <a:rPr lang="en-US" sz="2800" dirty="0" err="1"/>
              <a:t>ecomendaciones</a:t>
            </a:r>
            <a:r>
              <a:rPr lang="en-US" sz="2800" dirty="0"/>
              <a:t> </a:t>
            </a:r>
            <a:r>
              <a:rPr lang="en-US" sz="2800" dirty="0" err="1"/>
              <a:t>Generales</a:t>
            </a:r>
            <a:endParaRPr lang="en-ZA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382" y="427629"/>
            <a:ext cx="7675418" cy="64303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s-AR" sz="1800" dirty="0" smtClean="0"/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1600" dirty="0" smtClean="0"/>
              <a:t>Presentación del modo de trabajo:        </a:t>
            </a:r>
          </a:p>
          <a:p>
            <a:pPr algn="just">
              <a:lnSpc>
                <a:spcPct val="120000"/>
              </a:lnSpc>
            </a:pPr>
            <a:r>
              <a:rPr lang="es-AR" sz="1600" dirty="0" smtClean="0"/>
              <a:t>-Docentes por áreas (organización de los cuadernos-con carátula-).</a:t>
            </a:r>
          </a:p>
          <a:p>
            <a:pPr algn="just">
              <a:lnSpc>
                <a:spcPct val="120000"/>
              </a:lnSpc>
            </a:pPr>
            <a:r>
              <a:rPr lang="es-AR" sz="1600" dirty="0" smtClean="0"/>
              <a:t>-Tipo de evaluaciones: evaluación del proceso, trabajos prácticos áulicos, trabajos de investigación, trabajos prácticos sorpresas, evaluaciones escritas y orales mensuales. Se hará énfasis en la ortografía en todas las materias. Responsabilidad y puntualidad en la presentación de trabajos, tareas, etc.</a:t>
            </a:r>
            <a:endParaRPr lang="es-AR" sz="1600" dirty="0"/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1600" dirty="0" smtClean="0"/>
              <a:t>Uso del celular y cuidado de las pertenencias.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1600" dirty="0" smtClean="0"/>
              <a:t>Bolsita de higiene.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1600" dirty="0" smtClean="0"/>
              <a:t>Bibliografía (Trabajaremos con una biblioteca áulica).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1600" dirty="0" smtClean="0"/>
              <a:t>Cumplimiento del uniforme y en el horario de entrada y salida.</a:t>
            </a:r>
            <a:endParaRPr lang="es-AR" sz="1600" dirty="0"/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1600" dirty="0"/>
              <a:t>Fotocopias.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1600" dirty="0" smtClean="0"/>
              <a:t>MEDIO DE COMUNICACIÓN: NODOS </a:t>
            </a:r>
            <a:r>
              <a:rPr lang="es-AR" sz="1600" dirty="0"/>
              <a:t>– </a:t>
            </a:r>
            <a:r>
              <a:rPr lang="es-AR" sz="1600" dirty="0" smtClean="0"/>
              <a:t>Notificaciones.</a:t>
            </a:r>
            <a:endParaRPr lang="es-AR" sz="1600" dirty="0"/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1600" dirty="0"/>
              <a:t>ACTOS y/o </a:t>
            </a:r>
            <a:r>
              <a:rPr lang="es-AR" sz="1600" dirty="0" smtClean="0"/>
              <a:t>EVENTOS</a:t>
            </a:r>
            <a:r>
              <a:rPr lang="es-AR" sz="1600" dirty="0"/>
              <a:t> </a:t>
            </a:r>
            <a:r>
              <a:rPr lang="es-AR" sz="1600" dirty="0" smtClean="0"/>
              <a:t>PROPIOS DE 6TO: armado de la bandera, maratón de lectura, remera de egresados, actividades familiares, acto de egresados, entre otros.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AR" sz="1600" dirty="0" smtClean="0"/>
              <a:t>DÍA DE CONSULTA: LUNES A LAS 14:30HS.</a:t>
            </a:r>
            <a:endParaRPr lang="es-AR" sz="1600" dirty="0"/>
          </a:p>
          <a:p>
            <a:pPr>
              <a:lnSpc>
                <a:spcPct val="120000"/>
              </a:lnSpc>
            </a:pPr>
            <a:endParaRPr lang="es-AR" sz="18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AR" sz="18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4045" y="1769865"/>
            <a:ext cx="3198645" cy="857604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es-AR" dirty="0"/>
              <a:t>MATERIALES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56" t="1841" r="2684" b="1822"/>
          <a:stretch/>
        </p:blipFill>
        <p:spPr>
          <a:xfrm>
            <a:off x="5015607" y="230910"/>
            <a:ext cx="4525819" cy="6271491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785221" y="2992581"/>
            <a:ext cx="394392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 importante que todos los alumnos cumplan con la entrega de materiales para poder trabajar en el aula. </a:t>
            </a:r>
          </a:p>
          <a:p>
            <a:pPr algn="ctr"/>
            <a:r>
              <a:rPr lang="es-ES" dirty="0" smtClean="0"/>
              <a:t>ADEMÁS, DE LA PRESENTACIÓN DE LA FOTOCOPIA DEL DNI ACTUALIZADA.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4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351" y="275772"/>
            <a:ext cx="8595505" cy="872576"/>
          </a:xfrm>
        </p:spPr>
        <p:txBody>
          <a:bodyPr>
            <a:normAutofit/>
          </a:bodyPr>
          <a:lstStyle/>
          <a:p>
            <a:pPr algn="ctr"/>
            <a:r>
              <a:rPr lang="es-AR"/>
              <a:t>ACUERDO DE CONVIVENCIA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449943" y="1683656"/>
            <a:ext cx="6255658" cy="4669327"/>
          </a:xfrm>
        </p:spPr>
        <p:txBody>
          <a:bodyPr/>
          <a:lstStyle/>
          <a:p>
            <a:pPr marL="342900" indent="-342900" algn="just">
              <a:buFont typeface="Arial" charset="0"/>
              <a:buChar char="•"/>
            </a:pPr>
            <a:r>
              <a:rPr lang="es-AR" dirty="0"/>
              <a:t>Próximamente se les enviará un formulario de Google ´en donde cada familia participará con sus reflexiones y aportes a la renovación del acuerdo escolar de convivencia  de nivel primario.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AR" dirty="0"/>
              <a:t>(Además se solicita la conformación del Consejo Escolar de Convivencia para el cual es necesario que participe un padre por </a:t>
            </a:r>
            <a:r>
              <a:rPr lang="es-AR" dirty="0" smtClean="0"/>
              <a:t>grado).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s-AR" dirty="0" smtClean="0"/>
              <a:t>ELECCIÓN DEL PADRE-MADRE QUE REPRESENTARÁ A 6TO GRADO. </a:t>
            </a:r>
            <a:endParaRPr lang="es-AR" dirty="0"/>
          </a:p>
          <a:p>
            <a:pPr marL="342900" indent="-342900">
              <a:buFont typeface="Arial" charset="0"/>
              <a:buChar char="•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125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muchas</a:t>
            </a:r>
            <a:r>
              <a:rPr lang="en-US" dirty="0"/>
              <a:t> gracias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362"/>
            <a:ext cx="3260952" cy="326095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60800" y="2002970"/>
            <a:ext cx="6662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Al finalizar la reunión, tomaremos una fotografía grupal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A14A9-9290-4E1F-A1C4-0305BFA570E9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C5040CA-20CC-43C6-BC0C-8D8696B6AF89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230e9df3-be65-4c73-a93b-d1236ebd677e"/>
    <ds:schemaRef ds:uri="http://purl.org/dc/terms/"/>
    <ds:schemaRef ds:uri="71af3243-3dd4-4a8d-8c0d-dd76da1f02a5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{B8F5C27A-2973-47EF-A330-090650CD4DFA}tf16411248_win32</Template>
  <TotalTime>29</TotalTime>
  <Words>328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Avenir Next LT Pro Light</vt:lpstr>
      <vt:lpstr>Calibri</vt:lpstr>
      <vt:lpstr>Posterama</vt:lpstr>
      <vt:lpstr>Wingdings</vt:lpstr>
      <vt:lpstr>Custom</vt:lpstr>
      <vt:lpstr>PRIMERA REUNIÓN 2024 EDUCACIÓN PRIMARIA COLEGIO DEL PRADO</vt:lpstr>
      <vt:lpstr>  OBJETIVOS</vt:lpstr>
      <vt:lpstr>REFLEXIÓN</vt:lpstr>
      <vt:lpstr>Recomendaciones Generales</vt:lpstr>
      <vt:lpstr>MATERIALES</vt:lpstr>
      <vt:lpstr>ACUERDO DE CONVIVENCIA</vt:lpstr>
      <vt:lpstr> muchas gracias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REUNIÓN 2024 EDUCACIÓN PRIMARIA</dc:title>
  <dc:creator>Claudio Tejada</dc:creator>
  <cp:lastModifiedBy>USER</cp:lastModifiedBy>
  <cp:revision>7</cp:revision>
  <dcterms:created xsi:type="dcterms:W3CDTF">2024-02-19T10:59:51Z</dcterms:created>
  <dcterms:modified xsi:type="dcterms:W3CDTF">2024-03-11T00:41:23Z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