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4" autoAdjust="0"/>
  </p:normalViewPr>
  <p:slideViewPr>
    <p:cSldViewPr snapToGrid="0">
      <p:cViewPr varScale="1">
        <p:scale>
          <a:sx n="64" d="100"/>
          <a:sy n="64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559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8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649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852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5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831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253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206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780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86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487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2A97-F9E3-46A4-82DC-037AE90F44E6}" type="datetimeFigureOut">
              <a:rPr lang="es-AR" smtClean="0"/>
              <a:t>30/9/2022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6DEA-D532-45A1-BBE5-089AABE2D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30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23"/>
            <a:ext cx="12192000" cy="6858000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87723" y="454474"/>
            <a:ext cx="8555685" cy="5928806"/>
          </a:xfrm>
          <a:prstGeom prst="rect">
            <a:avLst/>
          </a:prstGeom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0118"/>
              </a:avLst>
            </a:prstTxWarp>
          </a:bodyPr>
          <a:lstStyle/>
          <a:p>
            <a:pPr algn="ctr" rtl="0">
              <a:buNone/>
            </a:pPr>
            <a:r>
              <a:rPr lang="pt-BR" sz="4400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Campamento</a:t>
            </a:r>
            <a:endParaRPr lang="pt-BR" sz="4400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ctr" rtl="0">
              <a:buNone/>
            </a:pPr>
            <a:endParaRPr lang="pt-BR" sz="4400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ctr" rtl="0">
              <a:buNone/>
            </a:pPr>
            <a:r>
              <a:rPr lang="pt-BR" sz="4400" kern="10" spc="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Rodeo - </a:t>
            </a:r>
            <a:r>
              <a:rPr lang="pt-BR" sz="4400" kern="10" spc="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Iglesia</a:t>
            </a:r>
            <a:endParaRPr lang="pt-BR" sz="4400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ctr" rtl="0">
              <a:buNone/>
            </a:pPr>
            <a:r>
              <a:rPr lang="pt-BR" sz="4400" kern="10" spc="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2022</a:t>
            </a:r>
          </a:p>
          <a:p>
            <a:pPr algn="ctr" rtl="0">
              <a:buNone/>
            </a:pPr>
            <a:endParaRPr lang="pt-BR" sz="4400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ctr" rtl="0">
              <a:buNone/>
            </a:pPr>
            <a:r>
              <a:rPr lang="pt-BR" sz="4400" kern="10" spc="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“</a:t>
            </a:r>
            <a:r>
              <a:rPr lang="pt-BR" sz="44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JUNTOS somos más</a:t>
            </a:r>
            <a:r>
              <a:rPr lang="pt-BR" sz="4400" kern="10" spc="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"</a:t>
            </a:r>
            <a:endParaRPr lang="es-AR" sz="4400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00942" y="84877"/>
            <a:ext cx="967837" cy="1233284"/>
            <a:chOff x="0" y="0"/>
            <a:chExt cx="4132580" cy="5046979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0787">
              <a:off x="2322576" y="164592"/>
              <a:ext cx="1792605" cy="1326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9" name="6 Grupo"/>
            <p:cNvGrpSpPr/>
            <p:nvPr/>
          </p:nvGrpSpPr>
          <p:grpSpPr>
            <a:xfrm>
              <a:off x="0" y="0"/>
              <a:ext cx="4132580" cy="5046979"/>
              <a:chOff x="0" y="0"/>
              <a:chExt cx="3836894" cy="4536141"/>
            </a:xfrm>
          </p:grpSpPr>
          <p:grpSp>
            <p:nvGrpSpPr>
              <p:cNvPr id="40" name="3 Grupo"/>
              <p:cNvGrpSpPr/>
              <p:nvPr/>
            </p:nvGrpSpPr>
            <p:grpSpPr>
              <a:xfrm>
                <a:off x="0" y="0"/>
                <a:ext cx="3836894" cy="4536141"/>
                <a:chOff x="0" y="0"/>
                <a:chExt cx="3836894" cy="4536141"/>
              </a:xfrm>
            </p:grpSpPr>
            <p:pic>
              <p:nvPicPr>
                <p:cNvPr id="42" name="Imagen 4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>
                              <a14:foregroundMark x1="18182" y1="34000" x2="18182" y2="34000"/>
                              <a14:foregroundMark x1="32323" y1="54000" x2="32323" y2="54000"/>
                              <a14:foregroundMark x1="49495" y1="28000" x2="49495" y2="28000"/>
                              <a14:foregroundMark x1="65657" y1="42000" x2="65657" y2="42000"/>
                              <a14:foregroundMark x1="81818" y1="50000" x2="81818" y2="50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9153" y="3532094"/>
                  <a:ext cx="2079811" cy="100404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43" name="Imagen 42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backgroundMark x1="15534" y1="29268" x2="15534" y2="29268"/>
                            </a14:backgroundRemoval>
                          </a14:imgEffect>
                          <a14:imgEffect>
                            <a14:artisticPhotocopy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29" y="0"/>
                  <a:ext cx="3818965" cy="251011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44" name="Imagen 4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1318"/>
                  <a:ext cx="2061882" cy="236668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45" name="Imagen 44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3023" l="1802" r="97297">
                              <a14:backgroundMark x1="39640" y1="4651" x2="39640" y2="4651"/>
                              <a14:backgroundMark x1="84685" y1="4651" x2="84685" y2="4651"/>
                              <a14:backgroundMark x1="76577" y1="6977" x2="76577" y2="6977"/>
                              <a14:backgroundMark x1="48649" y1="6977" x2="48649" y2="6977"/>
                              <a14:backgroundMark x1="27928" y1="18605" x2="27928" y2="18605"/>
                              <a14:backgroundMark x1="13514" y1="32558" x2="13514" y2="32558"/>
                              <a14:backgroundMark x1="18018" y1="74419" x2="18018" y2="74419"/>
                              <a14:backgroundMark x1="18018" y1="51163" x2="18018" y2="51163"/>
                              <a14:backgroundMark x1="30631" y1="76744" x2="30631" y2="76744"/>
                              <a14:backgroundMark x1="33333" y1="41860" x2="33333" y2="41860"/>
                              <a14:backgroundMark x1="89189" y1="41860" x2="89189" y2="41860"/>
                              <a14:backgroundMark x1="67568" y1="23256" x2="67568" y2="232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17" y="2689412"/>
                  <a:ext cx="3048000" cy="118334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1" name="Imagen 40"/>
              <p:cNvPicPr>
                <a:picLocks noChangeAspect="1"/>
              </p:cNvPicPr>
              <p:nvPr/>
            </p:nvPicPr>
            <p:blipFill rotWithShape="1">
              <a:blip r:embed="rId11" cstate="print">
                <a:clrChange>
                  <a:clrFrom>
                    <a:srgbClr val="FCFFF7"/>
                  </a:clrFrom>
                  <a:clrTo>
                    <a:srgbClr val="FCFFF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2000" r="100000">
                            <a14:foregroundMark x1="10667" y1="16268" x2="10667" y2="16268"/>
                            <a14:foregroundMark x1="40333" y1="21770" x2="40333" y2="21770"/>
                            <a14:foregroundMark x1="72667" y1="33732" x2="72667" y2="33732"/>
                            <a14:foregroundMark x1="51000" y1="54306" x2="51000" y2="54306"/>
                            <a14:foregroundMark x1="92333" y1="35885" x2="92333" y2="35885"/>
                            <a14:foregroundMark x1="53000" y1="68421" x2="53000" y2="68421"/>
                            <a14:foregroundMark x1="42333" y1="91627" x2="42333" y2="91627"/>
                            <a14:backgroundMark x1="29333" y1="65550" x2="29333" y2="65550"/>
                            <a14:backgroundMark x1="85333" y1="76794" x2="85333" y2="76794"/>
                            <a14:backgroundMark x1="70667" y1="7656" x2="70667" y2="7656"/>
                            <a14:backgroundMark x1="21667" y1="5024" x2="21667" y2="5024"/>
                            <a14:backgroundMark x1="17667" y1="95694" x2="17667" y2="95694"/>
                            <a14:backgroundMark x1="91333" y1="97129" x2="91333" y2="971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568"/>
              <a:stretch/>
            </p:blipFill>
            <p:spPr bwMode="auto">
              <a:xfrm>
                <a:off x="2725270" y="1219200"/>
                <a:ext cx="1021977" cy="227703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254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992" y="57154"/>
            <a:ext cx="12006020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Jueves </a:t>
            </a:r>
            <a:r>
              <a:rPr lang="es-E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de Octubre</a:t>
            </a:r>
            <a:endParaRPr lang="es-A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Almuerzo: a la canasta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Merienda: Leche con cacao o café, té o mate cocido con pan/semitas caseras con dulce de leche/mermelada.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Cena: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Machacao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Viernes 28 de Octubre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Desayuno: Leche con cacao o café, té o mate cocido con semitas caseras con dulce. 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Almuerzo: Fideos con tuco o manteca.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Merienda: Leche con cacao o café, té o mate cocido con pan/semitas caseras con dulce de leche/mermelada.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Cena: Comida de supervivencia. 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Sábado 29 de Octubre</a:t>
            </a:r>
          </a:p>
          <a:p>
            <a:pPr algn="just">
              <a:lnSpc>
                <a:spcPct val="115000"/>
              </a:lnSpc>
            </a:pPr>
            <a:r>
              <a:rPr lang="es-E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Desayuno: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Leche con cacao o café, té o mate cocido con pan/semitas caseras dulce de leche/mermelada.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Almuerzo: Choripanes asados. 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0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8012"/>
            <a:ext cx="12192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u="none" strike="noStrike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es-ES_tradnl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Elementos</a:t>
            </a:r>
            <a:r>
              <a:rPr lang="es-ES_tradnl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_tradnl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Necesarios: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b="1" u="none" strike="noStrike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1) Autorización que deberá ser presentada hasta el día </a:t>
            </a:r>
            <a:r>
              <a:rPr lang="es-ES_tradnl" dirty="0">
                <a:latin typeface="Comic Sans MS" panose="030F0702030302020204" pitchFamily="66" charset="0"/>
                <a:ea typeface="Times New Roman" panose="02020603050405020304" pitchFamily="18" charset="0"/>
              </a:rPr>
              <a:t>viernes</a:t>
            </a: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14 de octubre.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2) Almuerzo del día jueves a la canasta.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3) Un papel con los medicamentos que toma y el horario.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4) Avisar si alguien tiene dieta especial de comida sólo por enfermedad.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5) Equipo de mate. (Opcional)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6) Bolsa de dormir, colchón o colchoneta, plumón  o frazadas. (En la noche hace frio)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7) Carpa por grupo. (3-4 personas)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8) Bolsa rancho: plato, cubiertos, vaso, taza, servilleta.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9) Bolsa de higiene: </a:t>
            </a:r>
            <a:r>
              <a:rPr lang="es-ES_tradnl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tohalla</a:t>
            </a: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_tradnl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tohallón</a:t>
            </a: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cepillo de dientes, </a:t>
            </a:r>
            <a:r>
              <a:rPr lang="es-ES_tradnl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shampoo</a:t>
            </a: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enjuague, desodorante, etc.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10) Ropa cómoda: 3 remeras de algodón manga corta, 2 pantalones de algodón, 3 remeras de algodón manga larga, campera o pulóver de polar, rompe vientos o campera de abrigo, ropa interior, 5 pares de medias, 2 pares de zapatillas, un abrigo de lana. Una muda de ropa vieja. Esto es lo mínimo pero no exagere.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11) Repelente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12) Protector solar.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13) Gorra y mochila pequeña.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14) Linterna.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15) Cantimplora o botella pequeña de plástico para llevar agua.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16) Galletas o comestibles no perecederos por si les da hambre fuera de horario.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17) Analgésicos (</a:t>
            </a:r>
            <a:r>
              <a:rPr lang="es-ES_tradnl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tafirol</a:t>
            </a: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_tradnl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bayaspirina</a:t>
            </a: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_tradnl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ibuevanol</a:t>
            </a: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etc.) u otro remedio que consuma habitualmente en su casa.</a:t>
            </a:r>
          </a:p>
          <a:p>
            <a:pPr>
              <a:spcAft>
                <a:spcPts val="0"/>
              </a:spcAft>
            </a:pPr>
            <a:r>
              <a:rPr lang="es-ES_tradnl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18) Una revista.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19) 1 lata vacía de leche con tapa.</a:t>
            </a:r>
          </a:p>
          <a:p>
            <a:pPr>
              <a:spcAft>
                <a:spcPts val="0"/>
              </a:spcAft>
            </a:pPr>
            <a:endParaRPr lang="es-AR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1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6942" y="86151"/>
            <a:ext cx="1110711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Autorizaci</a:t>
            </a: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Expresa para realizar Excursiones  y/o Actividades Did</a:t>
            </a: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departamento Capital, Ciudad de San Juan, a los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días del mes de Octubre de 2022, los abajo firmantes, padres de…………………………………………………………………………….D.N.I.……………………………………, en ejercicio legítimo  de la patria potestad, autorizamos a nuestro/a hijo/a, alumno/a regular de 6º año……………………………, del Colegio Merceditas de San Martín de Ce.S.A.P., a participar del Campamento a realizarse en el Camping de Rodeo del CESAP, Departamento Iglesia, los días 27,28 y 29 </a:t>
            </a:r>
            <a:r>
              <a:rPr kumimoji="0" 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Octubre, 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dicho campamento se encuentra enmarcada en el P.E.I. del Colegio.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objetivo trazado por el colegio para  esta experiencia, que declaramos conocer.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las actividades comprendidas en esta salida, las que se detallan en el programa de organización.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aplicación del régimen de sanciones establecido en el Acuerdo Escolar de Convivencia del Colegio.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que nuestro/a  hijo/a  sea  enviado de regreso, desde cualquier punto y momento de la visita  en compañía  de algún miembro del personal, cuando por su conducta: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Comprometa la seguridad FÍSICA O MORAL, propia o de sus compañeros.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Comprometa la  MORAL, NOMBRE  Y  BUENAS COSTUMBRES del colegio.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Ponga en peligro al grupo.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Alerte las normas de convivencia propias de la visita, por ejemplo ausentarse de la concentración en desconocimiento del personal y otras.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Faltare el respeto al personal, ya sea por medio de agresión física o verbal.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hacernos responsables total y absolutamente por los daños que por la in conducta  de nuestro/a  hijo/a  pudiera  ocasionar a terceros compañeros o no, en su persona  y/o bienes.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asistencia médica, administración y suministro de medicamentos indicados por el profesional de la  salud actuante y eventual traslado de nuestro/a  hijo/a  en caso de accidente o emergencia.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Deberán dar cumplimiento a la presentación de la ficha médica autorizada.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Deberán conocer las condiciones de participación.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horario de salida día 27-10 a las 07:00 desde la Estación Terminal.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Regreso día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29-10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aprox. a las 18:30 la estación Terminal.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  Padre…………………			        	                 Firma Madre…………………                                                            Aclaración………………………......                          	                                        Aclaración……………..………………...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DNI……………………………..                                                                	                 DNI…….………………………….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94" y="4432514"/>
            <a:ext cx="2108764" cy="2427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91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6">
                <a:lumMod val="0"/>
                <a:lumOff val="100000"/>
              </a:schemeClr>
            </a:gs>
            <a:gs pos="31000">
              <a:schemeClr val="accent6">
                <a:lumMod val="0"/>
                <a:lumOff val="100000"/>
              </a:schemeClr>
            </a:gs>
            <a:gs pos="100000">
              <a:srgbClr val="336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897581" y="-285013"/>
            <a:ext cx="6543300" cy="7813965"/>
            <a:chOff x="2897581" y="-285013"/>
            <a:chExt cx="6543300" cy="7813965"/>
          </a:xfrm>
        </p:grpSpPr>
        <p:grpSp>
          <p:nvGrpSpPr>
            <p:cNvPr id="17" name="Grupo 16"/>
            <p:cNvGrpSpPr/>
            <p:nvPr/>
          </p:nvGrpSpPr>
          <p:grpSpPr>
            <a:xfrm>
              <a:off x="3279166" y="449216"/>
              <a:ext cx="5874511" cy="5878731"/>
              <a:chOff x="3947668" y="947094"/>
              <a:chExt cx="4837487" cy="4623889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8182" y1="34000" x2="18182" y2="34000"/>
                            <a14:foregroundMark x1="32323" y1="54000" x2="32323" y2="54000"/>
                            <a14:foregroundMark x1="49495" y1="28000" x2="49495" y2="28000"/>
                            <a14:foregroundMark x1="65657" y1="42000" x2="65657" y2="42000"/>
                            <a14:foregroundMark x1="81818" y1="50000" x2="81818" y2="5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202" y="4148399"/>
                <a:ext cx="1402789" cy="6554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backgroundMark x1="15534" y1="29268" x2="15534" y2="29268"/>
                          </a14:backgroundRemoval>
                        </a14:imgEffect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4273" y="1842607"/>
                <a:ext cx="2575812" cy="16386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2180" y="2287379"/>
                <a:ext cx="1390696" cy="15449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3023" l="1802" r="97297">
                            <a14:backgroundMark x1="39640" y1="4651" x2="39640" y2="4651"/>
                            <a14:backgroundMark x1="84685" y1="4651" x2="84685" y2="4651"/>
                            <a14:backgroundMark x1="76577" y1="6977" x2="76577" y2="6977"/>
                            <a14:backgroundMark x1="48649" y1="6977" x2="48649" y2="6977"/>
                            <a14:backgroundMark x1="27928" y1="18605" x2="27928" y2="18605"/>
                            <a14:backgroundMark x1="13514" y1="32558" x2="13514" y2="32558"/>
                            <a14:backgroundMark x1="18018" y1="74419" x2="18018" y2="74419"/>
                            <a14:backgroundMark x1="18018" y1="51163" x2="18018" y2="51163"/>
                            <a14:backgroundMark x1="30631" y1="76744" x2="30631" y2="76744"/>
                            <a14:backgroundMark x1="33333" y1="41860" x2="33333" y2="41860"/>
                            <a14:backgroundMark x1="89189" y1="41860" x2="89189" y2="41860"/>
                            <a14:backgroundMark x1="67568" y1="23256" x2="67568" y2="232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0552" y="3598287"/>
                <a:ext cx="2055812" cy="7724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CFFF7"/>
                  </a:clrFrom>
                  <a:clrTo>
                    <a:srgbClr val="FCFFF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2000" r="100000">
                            <a14:foregroundMark x1="10667" y1="16268" x2="10667" y2="16268"/>
                            <a14:foregroundMark x1="40333" y1="21770" x2="40333" y2="21770"/>
                            <a14:foregroundMark x1="72667" y1="33732" x2="72667" y2="33732"/>
                            <a14:foregroundMark x1="51000" y1="54306" x2="51000" y2="54306"/>
                            <a14:foregroundMark x1="92333" y1="35885" x2="92333" y2="35885"/>
                            <a14:foregroundMark x1="53000" y1="68421" x2="53000" y2="68421"/>
                            <a14:foregroundMark x1="42333" y1="91627" x2="42333" y2="91627"/>
                            <a14:backgroundMark x1="29333" y1="65550" x2="29333" y2="65550"/>
                            <a14:backgroundMark x1="85333" y1="76794" x2="85333" y2="76794"/>
                            <a14:backgroundMark x1="70667" y1="7656" x2="70667" y2="7656"/>
                            <a14:backgroundMark x1="21667" y1="5024" x2="21667" y2="5024"/>
                            <a14:backgroundMark x1="17667" y1="95694" x2="17667" y2="95694"/>
                            <a14:backgroundMark x1="91333" y1="97129" x2="91333" y2="971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568"/>
              <a:stretch/>
            </p:blipFill>
            <p:spPr bwMode="auto">
              <a:xfrm>
                <a:off x="6760318" y="2638515"/>
                <a:ext cx="689302" cy="14864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0787">
                <a:off x="6279095" y="1615744"/>
                <a:ext cx="1209145" cy="86607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14 Anillo"/>
              <p:cNvSpPr/>
              <p:nvPr/>
            </p:nvSpPr>
            <p:spPr>
              <a:xfrm>
                <a:off x="3947668" y="947094"/>
                <a:ext cx="4837487" cy="4623889"/>
              </a:xfrm>
              <a:prstGeom prst="donut">
                <a:avLst>
                  <a:gd name="adj" fmla="val 11012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sp>
          <p:nvSpPr>
            <p:cNvPr id="4" name="16 Cuadro de texto"/>
            <p:cNvSpPr txBox="1"/>
            <p:nvPr/>
          </p:nvSpPr>
          <p:spPr>
            <a:xfrm rot="20582229">
              <a:off x="3514392" y="861363"/>
              <a:ext cx="5926489" cy="66675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Button">
                <a:avLst>
                  <a:gd name="adj" fmla="val 13325278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7200" b="1" dirty="0">
                  <a:ln w="6350" cap="flat" cmpd="sng" algn="ctr">
                    <a:solidFill>
                      <a:srgbClr val="054697"/>
                    </a:solidFill>
                    <a:prstDash val="solid"/>
                    <a:round/>
                  </a:ln>
                  <a:solidFill>
                    <a:srgbClr val="F4F1E3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Equipo de Vida en la Naturaleza</a:t>
              </a:r>
              <a:endParaRPr lang="es-A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2 Cuadro de texto"/>
            <p:cNvSpPr txBox="1"/>
            <p:nvPr/>
          </p:nvSpPr>
          <p:spPr>
            <a:xfrm rot="9067128">
              <a:off x="2897581" y="-285013"/>
              <a:ext cx="6135113" cy="64646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Down">
                <a:avLst>
                  <a:gd name="adj" fmla="val 13375923"/>
                </a:avLst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700" b="1" dirty="0">
                  <a:ln w="6350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Colegio Merceditas de San Martín de CESAP</a:t>
              </a:r>
              <a:endParaRPr lang="es-A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A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25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861</Words>
  <Application>Microsoft Office PowerPoint</Application>
  <PresentationFormat>Panorámica</PresentationFormat>
  <Paragraphs>64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Agency FB</vt:lpstr>
      <vt:lpstr>Arial</vt:lpstr>
      <vt:lpstr>Arial Black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</dc:creator>
  <cp:lastModifiedBy>GUSTAVO</cp:lastModifiedBy>
  <cp:revision>32</cp:revision>
  <dcterms:created xsi:type="dcterms:W3CDTF">2014-04-04T13:41:46Z</dcterms:created>
  <dcterms:modified xsi:type="dcterms:W3CDTF">2022-09-30T17:08:11Z</dcterms:modified>
</cp:coreProperties>
</file>