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</p:sldMasterIdLst>
  <p:notesMasterIdLst>
    <p:notesMasterId r:id="rId10"/>
  </p:notesMasterIdLst>
  <p:handoutMasterIdLst>
    <p:handoutMasterId r:id="rId11"/>
  </p:handoutMasterIdLst>
  <p:sldIdLst>
    <p:sldId id="268" r:id="rId5"/>
    <p:sldId id="261" r:id="rId6"/>
    <p:sldId id="259" r:id="rId7"/>
    <p:sldId id="269" r:id="rId8"/>
    <p:sldId id="267" r:id="rId9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80"/>
  </p:normalViewPr>
  <p:slideViewPr>
    <p:cSldViewPr snapToGrid="0" snapToObjects="1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0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2"/>
          <c:order val="0"/>
          <c:tx>
            <c:strRef>
              <c:f>Sheet1!$D$1</c:f>
              <c:strCache>
                <c:ptCount val="1"/>
                <c:pt idx="0">
                  <c:v>Serie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D1-7547-9B72-D0ABA394A9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D1-7547-9B72-D0ABA394A9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D1-7547-9B72-D0ABA394A9E3}"/>
              </c:ext>
            </c:extLst>
          </c:dPt>
          <c:cat>
            <c:strRef>
              <c:f>Sheet1!$A$2:$A$4</c:f>
              <c:strCache>
                <c:ptCount val="3"/>
                <c:pt idx="0">
                  <c:v>Viernes</c:v>
                </c:pt>
                <c:pt idx="1">
                  <c:v>Sábado</c:v>
                </c:pt>
                <c:pt idx="2">
                  <c:v>Domingo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BB-184C-80D0-8E85B43F0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197" b="0" i="0" u="none" strike="noStrike" kern="120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s-ES" noProof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5" csCatId="colorful" phldr="1"/>
      <dgm:spPr/>
      <dgm:t>
        <a:bodyPr rtlCol="0"/>
        <a:lstStyle/>
        <a:p>
          <a:pPr rtl="0"/>
          <a:endParaRPr lang="en-US"/>
        </a:p>
      </dgm:t>
    </dgm:pt>
    <dgm:pt modelId="{41CDB9B8-E81E-41E7-AE89-8F6EDFC88D92}">
      <dgm:prSet/>
      <dgm:spPr/>
      <dgm:t>
        <a:bodyPr rtlCol="0" anchor="ctr"/>
        <a:lstStyle/>
        <a:p>
          <a:pPr rtl="0">
            <a:defRPr cap="all"/>
          </a:pPr>
          <a:r>
            <a:rPr lang="es-ES" noProof="0" dirty="0"/>
            <a:t>Invitar a invitados</a:t>
          </a:r>
        </a:p>
      </dgm:t>
    </dgm:pt>
    <dgm:pt modelId="{5D2FF527-BA77-40BE-9414-16FAE46386BB}" type="parTrans" cxnId="{21EB7847-13AE-4881-9090-909F31360F4E}">
      <dgm:prSet/>
      <dgm:spPr/>
      <dgm:t>
        <a:bodyPr rtlCol="0"/>
        <a:lstStyle/>
        <a:p>
          <a:pPr rtl="0"/>
          <a:endParaRPr lang="es-ES" noProof="0" dirty="0"/>
        </a:p>
      </dgm:t>
    </dgm:pt>
    <dgm:pt modelId="{BA791450-8D1E-4A6F-B71D-2984D9E245C4}" type="sibTrans" cxnId="{21EB7847-13AE-4881-9090-909F31360F4E}">
      <dgm:prSet/>
      <dgm:spPr/>
      <dgm:t>
        <a:bodyPr rtlCol="0"/>
        <a:lstStyle/>
        <a:p>
          <a:pPr rtl="0"/>
          <a:endParaRPr lang="es-ES" noProof="0" dirty="0"/>
        </a:p>
      </dgm:t>
    </dgm:pt>
    <dgm:pt modelId="{4D7D34C7-9466-4514-BF51-7396C17436B5}">
      <dgm:prSet/>
      <dgm:spPr/>
      <dgm:t>
        <a:bodyPr rtlCol="0" anchor="ctr"/>
        <a:lstStyle/>
        <a:p>
          <a:pPr rtl="0">
            <a:defRPr cap="all"/>
          </a:pPr>
          <a:r>
            <a:rPr lang="es-ES" noProof="0" dirty="0"/>
            <a:t>decorar</a:t>
          </a:r>
        </a:p>
      </dgm:t>
    </dgm:pt>
    <dgm:pt modelId="{37DD6CE0-C2AA-4EB6-9E7D-14AED2127C40}" type="parTrans" cxnId="{7EEBEB1B-497E-4365-84F9-FBB75D7759E5}">
      <dgm:prSet/>
      <dgm:spPr/>
      <dgm:t>
        <a:bodyPr rtlCol="0"/>
        <a:lstStyle/>
        <a:p>
          <a:pPr rtl="0"/>
          <a:endParaRPr lang="es-ES" noProof="0" dirty="0"/>
        </a:p>
      </dgm:t>
    </dgm:pt>
    <dgm:pt modelId="{483498F9-A0C2-4668-85AB-D8E6E254F73B}" type="sibTrans" cxnId="{7EEBEB1B-497E-4365-84F9-FBB75D7759E5}">
      <dgm:prSet/>
      <dgm:spPr/>
      <dgm:t>
        <a:bodyPr rtlCol="0"/>
        <a:lstStyle/>
        <a:p>
          <a:pPr rtl="0"/>
          <a:endParaRPr lang="es-ES" noProof="0" dirty="0"/>
        </a:p>
      </dgm:t>
    </dgm:pt>
    <dgm:pt modelId="{8E185869-F0D4-43E2-B08A-2F3E83EE98F3}">
      <dgm:prSet/>
      <dgm:spPr/>
      <dgm:t>
        <a:bodyPr rtlCol="0" anchor="ctr"/>
        <a:lstStyle/>
        <a:p>
          <a:pPr rtl="0">
            <a:defRPr cap="all"/>
          </a:pPr>
          <a:r>
            <a:rPr lang="es-ES" noProof="0" dirty="0"/>
            <a:t>fiesta</a:t>
          </a:r>
        </a:p>
      </dgm:t>
    </dgm:pt>
    <dgm:pt modelId="{7EE27099-92EA-4EDF-B176-0E355876D272}" type="parTrans" cxnId="{7F970F62-30E3-4F5B-A242-825013BF84A8}">
      <dgm:prSet/>
      <dgm:spPr/>
      <dgm:t>
        <a:bodyPr rtlCol="0"/>
        <a:lstStyle/>
        <a:p>
          <a:pPr rtl="0"/>
          <a:endParaRPr lang="es-ES" noProof="0" dirty="0"/>
        </a:p>
      </dgm:t>
    </dgm:pt>
    <dgm:pt modelId="{77D0876E-2BA2-4E28-ADB5-9885FCB7156A}" type="sibTrans" cxnId="{7F970F62-30E3-4F5B-A242-825013BF84A8}">
      <dgm:prSet/>
      <dgm:spPr/>
      <dgm:t>
        <a:bodyPr rtlCol="0"/>
        <a:lstStyle/>
        <a:p>
          <a:pPr rtl="0"/>
          <a:endParaRPr lang="es-ES" noProof="0" dirty="0"/>
        </a:p>
      </dgm:t>
    </dgm:pt>
    <dgm:pt modelId="{87B1B46A-CA1D-4445-8579-F40C78A1880B}" type="pres">
      <dgm:prSet presAssocID="{7B62DEA7-9DCD-4B2E-9DC5-BE121C266AF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8F77A9-D452-4F3F-ADF1-08124CDCB940}" type="pres">
      <dgm:prSet presAssocID="{41CDB9B8-E81E-41E7-AE89-8F6EDFC88D92}" presName="compNode" presStyleCnt="0"/>
      <dgm:spPr/>
    </dgm:pt>
    <dgm:pt modelId="{223CEBFB-B6C0-4518-9E76-B1250D3AEE20}" type="pres">
      <dgm:prSet presAssocID="{41CDB9B8-E81E-41E7-AE89-8F6EDFC88D92}" presName="iconBgRect" presStyleLbl="bgShp" presStyleIdx="0" presStyleCnt="3" custAng="8100000" custLinFactNeighborY="-8586"/>
      <dgm:spPr>
        <a:prstGeom prst="teardrop">
          <a:avLst/>
        </a:prstGeom>
      </dgm:spPr>
    </dgm:pt>
    <dgm:pt modelId="{CEC3BB2D-F9F1-4489-93C4-A156AC3849E7}" type="pres">
      <dgm:prSet presAssocID="{41CDB9B8-E81E-41E7-AE89-8F6EDFC88D92}" presName="iconRect" presStyleLbl="node1" presStyleIdx="0" presStyleCnt="3" custLinFactNeighborY="-22919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9D442A7-5D31-4CD1-A931-5F3D628718C8}" type="pres">
      <dgm:prSet presAssocID="{41CDB9B8-E81E-41E7-AE89-8F6EDFC88D92}" presName="spaceRect" presStyleCnt="0"/>
      <dgm:spPr/>
    </dgm:pt>
    <dgm:pt modelId="{7600CD1A-2D28-4054-8809-838E618A0595}" type="pres">
      <dgm:prSet presAssocID="{41CDB9B8-E81E-41E7-AE89-8F6EDFC88D92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9D599636-89FD-41B5-970D-9F8617BA295C}" type="pres">
      <dgm:prSet presAssocID="{BA791450-8D1E-4A6F-B71D-2984D9E245C4}" presName="sibTrans" presStyleCnt="0"/>
      <dgm:spPr/>
    </dgm:pt>
    <dgm:pt modelId="{E765D845-767A-46E9-BD73-B0B0E82FE9B0}" type="pres">
      <dgm:prSet presAssocID="{4D7D34C7-9466-4514-BF51-7396C17436B5}" presName="compNode" presStyleCnt="0"/>
      <dgm:spPr/>
    </dgm:pt>
    <dgm:pt modelId="{F82A6E7C-4234-4816-9EB8-ED399009E25C}" type="pres">
      <dgm:prSet presAssocID="{4D7D34C7-9466-4514-BF51-7396C17436B5}" presName="iconBgRect" presStyleLbl="bgShp" presStyleIdx="1" presStyleCnt="3" custAng="8100000" custLinFactNeighborY="-8586"/>
      <dgm:spPr>
        <a:prstGeom prst="teardrop">
          <a:avLst/>
        </a:prstGeom>
      </dgm:spPr>
    </dgm:pt>
    <dgm:pt modelId="{8BA5F9BB-3E28-4026-A392-7F4C0A3085E2}" type="pres">
      <dgm:prSet presAssocID="{4D7D34C7-9466-4514-BF51-7396C17436B5}" presName="iconRect" presStyleLbl="node1" presStyleIdx="1" presStyleCnt="3" custLinFactNeighborX="-2010" custLinFactNeighborY="-9478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DC8182C7-C8E0-4DAE-B344-FE508B06E860}" type="pres">
      <dgm:prSet presAssocID="{4D7D34C7-9466-4514-BF51-7396C17436B5}" presName="spaceRect" presStyleCnt="0"/>
      <dgm:spPr/>
    </dgm:pt>
    <dgm:pt modelId="{529F61D3-444E-4541-AC4F-326FDA9BEAF3}" type="pres">
      <dgm:prSet presAssocID="{4D7D34C7-9466-4514-BF51-7396C17436B5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A999AABC-CAD9-4E1C-B78B-2BECA8D43C27}" type="pres">
      <dgm:prSet presAssocID="{483498F9-A0C2-4668-85AB-D8E6E254F73B}" presName="sibTrans" presStyleCnt="0"/>
      <dgm:spPr/>
    </dgm:pt>
    <dgm:pt modelId="{DB99A9BB-B1B8-433F-A4FA-6F31B826EE48}" type="pres">
      <dgm:prSet presAssocID="{8E185869-F0D4-43E2-B08A-2F3E83EE98F3}" presName="compNode" presStyleCnt="0"/>
      <dgm:spPr/>
    </dgm:pt>
    <dgm:pt modelId="{CA848760-99D5-488A-AFB3-9EA6BD946B87}" type="pres">
      <dgm:prSet presAssocID="{8E185869-F0D4-43E2-B08A-2F3E83EE98F3}" presName="iconBgRect" presStyleLbl="bgShp" presStyleIdx="2" presStyleCnt="3" custAng="8100000" custLinFactNeighborY="-8586"/>
      <dgm:spPr>
        <a:prstGeom prst="teardrop">
          <a:avLst/>
        </a:prstGeom>
      </dgm:spPr>
    </dgm:pt>
    <dgm:pt modelId="{FD5546ED-1D49-469E-BE29-17C87FAFD7C8}" type="pres">
      <dgm:prSet presAssocID="{8E185869-F0D4-43E2-B08A-2F3E83EE98F3}" presName="iconRect" presStyleLbl="node1" presStyleIdx="2" presStyleCnt="3" custLinFactNeighborX="-2106" custLinFactNeighborY="-7129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mp"/>
        </a:ext>
      </dgm:extLst>
    </dgm:pt>
    <dgm:pt modelId="{408A0B1B-BC17-40DB-A76F-65541C3B4325}" type="pres">
      <dgm:prSet presAssocID="{8E185869-F0D4-43E2-B08A-2F3E83EE98F3}" presName="spaceRect" presStyleCnt="0"/>
      <dgm:spPr/>
    </dgm:pt>
    <dgm:pt modelId="{3360347C-5C69-4C15-9A6A-3E9A9E20C3DA}" type="pres">
      <dgm:prSet presAssocID="{8E185869-F0D4-43E2-B08A-2F3E83EE98F3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A001473D-3297-7D45-84AC-0B226F7C2AAB}" type="presOf" srcId="{8E185869-F0D4-43E2-B08A-2F3E83EE98F3}" destId="{3360347C-5C69-4C15-9A6A-3E9A9E20C3DA}" srcOrd="0" destOrd="0" presId="urn:microsoft.com/office/officeart/2018/5/layout/IconCircleLabelList"/>
    <dgm:cxn modelId="{42D2B1F0-5121-8B4F-A45A-08B836B744A0}" type="presOf" srcId="{41CDB9B8-E81E-41E7-AE89-8F6EDFC88D92}" destId="{7600CD1A-2D28-4054-8809-838E618A0595}" srcOrd="0" destOrd="0" presId="urn:microsoft.com/office/officeart/2018/5/layout/IconCircleLabelList"/>
    <dgm:cxn modelId="{943952FA-ED89-A54B-B607-EA71B7A0FD37}" type="presOf" srcId="{4D7D34C7-9466-4514-BF51-7396C17436B5}" destId="{529F61D3-444E-4541-AC4F-326FDA9BEAF3}" srcOrd="0" destOrd="0" presId="urn:microsoft.com/office/officeart/2018/5/layout/IconCircleLabelList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C7C57223-128C-D045-9445-4EB53CB7DBA0}" type="presOf" srcId="{7B62DEA7-9DCD-4B2E-9DC5-BE121C266AFD}" destId="{87B1B46A-CA1D-4445-8579-F40C78A1880B}" srcOrd="0" destOrd="0" presId="urn:microsoft.com/office/officeart/2018/5/layout/IconCircleLabelList"/>
    <dgm:cxn modelId="{5EBFF232-F7A7-2D46-838E-C1DC0DC45441}" type="presParOf" srcId="{87B1B46A-CA1D-4445-8579-F40C78A1880B}" destId="{B78F77A9-D452-4F3F-ADF1-08124CDCB940}" srcOrd="0" destOrd="0" presId="urn:microsoft.com/office/officeart/2018/5/layout/IconCircleLabelList"/>
    <dgm:cxn modelId="{D42C670A-A6E9-B346-9697-C254261F351D}" type="presParOf" srcId="{B78F77A9-D452-4F3F-ADF1-08124CDCB940}" destId="{223CEBFB-B6C0-4518-9E76-B1250D3AEE20}" srcOrd="0" destOrd="0" presId="urn:microsoft.com/office/officeart/2018/5/layout/IconCircleLabelList"/>
    <dgm:cxn modelId="{C868C8F4-3E34-6843-9C0A-37F0A4E25803}" type="presParOf" srcId="{B78F77A9-D452-4F3F-ADF1-08124CDCB940}" destId="{CEC3BB2D-F9F1-4489-93C4-A156AC3849E7}" srcOrd="1" destOrd="0" presId="urn:microsoft.com/office/officeart/2018/5/layout/IconCircleLabelList"/>
    <dgm:cxn modelId="{D025EAC7-D623-3242-B506-0E81D95E5CD7}" type="presParOf" srcId="{B78F77A9-D452-4F3F-ADF1-08124CDCB940}" destId="{99D442A7-5D31-4CD1-A931-5F3D628718C8}" srcOrd="2" destOrd="0" presId="urn:microsoft.com/office/officeart/2018/5/layout/IconCircleLabelList"/>
    <dgm:cxn modelId="{E1E909F0-336D-674B-9FA1-FC739DF7FE51}" type="presParOf" srcId="{B78F77A9-D452-4F3F-ADF1-08124CDCB940}" destId="{7600CD1A-2D28-4054-8809-838E618A0595}" srcOrd="3" destOrd="0" presId="urn:microsoft.com/office/officeart/2018/5/layout/IconCircleLabelList"/>
    <dgm:cxn modelId="{5262FBE1-63B4-AA41-A54A-ECED07154A7A}" type="presParOf" srcId="{87B1B46A-CA1D-4445-8579-F40C78A1880B}" destId="{9D599636-89FD-41B5-970D-9F8617BA295C}" srcOrd="1" destOrd="0" presId="urn:microsoft.com/office/officeart/2018/5/layout/IconCircleLabelList"/>
    <dgm:cxn modelId="{CA9393FE-4693-1D4B-8B34-DE2ACE402067}" type="presParOf" srcId="{87B1B46A-CA1D-4445-8579-F40C78A1880B}" destId="{E765D845-767A-46E9-BD73-B0B0E82FE9B0}" srcOrd="2" destOrd="0" presId="urn:microsoft.com/office/officeart/2018/5/layout/IconCircleLabelList"/>
    <dgm:cxn modelId="{9CEDDB38-FDB7-CA43-A348-3505FC1F0B5B}" type="presParOf" srcId="{E765D845-767A-46E9-BD73-B0B0E82FE9B0}" destId="{F82A6E7C-4234-4816-9EB8-ED399009E25C}" srcOrd="0" destOrd="0" presId="urn:microsoft.com/office/officeart/2018/5/layout/IconCircleLabelList"/>
    <dgm:cxn modelId="{C6FA9580-19CC-2A48-906B-E1BAE52D431F}" type="presParOf" srcId="{E765D845-767A-46E9-BD73-B0B0E82FE9B0}" destId="{8BA5F9BB-3E28-4026-A392-7F4C0A3085E2}" srcOrd="1" destOrd="0" presId="urn:microsoft.com/office/officeart/2018/5/layout/IconCircleLabelList"/>
    <dgm:cxn modelId="{4B648784-2E04-4143-80C9-C4646C1E0425}" type="presParOf" srcId="{E765D845-767A-46E9-BD73-B0B0E82FE9B0}" destId="{DC8182C7-C8E0-4DAE-B344-FE508B06E860}" srcOrd="2" destOrd="0" presId="urn:microsoft.com/office/officeart/2018/5/layout/IconCircleLabelList"/>
    <dgm:cxn modelId="{AF68AB63-F8A3-DD4A-9759-D43E709017AB}" type="presParOf" srcId="{E765D845-767A-46E9-BD73-B0B0E82FE9B0}" destId="{529F61D3-444E-4541-AC4F-326FDA9BEAF3}" srcOrd="3" destOrd="0" presId="urn:microsoft.com/office/officeart/2018/5/layout/IconCircleLabelList"/>
    <dgm:cxn modelId="{D63C15A7-49C2-CD4F-8F08-8FF35B43080D}" type="presParOf" srcId="{87B1B46A-CA1D-4445-8579-F40C78A1880B}" destId="{A999AABC-CAD9-4E1C-B78B-2BECA8D43C27}" srcOrd="3" destOrd="0" presId="urn:microsoft.com/office/officeart/2018/5/layout/IconCircleLabelList"/>
    <dgm:cxn modelId="{5160E128-ACBA-0B47-A34F-4921A967C90D}" type="presParOf" srcId="{87B1B46A-CA1D-4445-8579-F40C78A1880B}" destId="{DB99A9BB-B1B8-433F-A4FA-6F31B826EE48}" srcOrd="4" destOrd="0" presId="urn:microsoft.com/office/officeart/2018/5/layout/IconCircleLabelList"/>
    <dgm:cxn modelId="{D7D48B26-A481-BA43-9905-5FED3593232E}" type="presParOf" srcId="{DB99A9BB-B1B8-433F-A4FA-6F31B826EE48}" destId="{CA848760-99D5-488A-AFB3-9EA6BD946B87}" srcOrd="0" destOrd="0" presId="urn:microsoft.com/office/officeart/2018/5/layout/IconCircleLabelList"/>
    <dgm:cxn modelId="{3DAEF284-ECC4-B84C-B919-25F937F9278E}" type="presParOf" srcId="{DB99A9BB-B1B8-433F-A4FA-6F31B826EE48}" destId="{FD5546ED-1D49-469E-BE29-17C87FAFD7C8}" srcOrd="1" destOrd="0" presId="urn:microsoft.com/office/officeart/2018/5/layout/IconCircleLabelList"/>
    <dgm:cxn modelId="{EDDA1972-D6E4-D54F-90C4-C7C06F920946}" type="presParOf" srcId="{DB99A9BB-B1B8-433F-A4FA-6F31B826EE48}" destId="{408A0B1B-BC17-40DB-A76F-65541C3B4325}" srcOrd="2" destOrd="0" presId="urn:microsoft.com/office/officeart/2018/5/layout/IconCircleLabelList"/>
    <dgm:cxn modelId="{A9D4C85D-074D-8E47-822F-ED978054DA4A}" type="presParOf" srcId="{DB99A9BB-B1B8-433F-A4FA-6F31B826EE48}" destId="{3360347C-5C69-4C15-9A6A-3E9A9E20C3D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8/layout/LinedList" loCatId="cycle" qsTypeId="urn:microsoft.com/office/officeart/2005/8/quickstyle/simple3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/>
      <dgm:spPr/>
      <dgm:t>
        <a:bodyPr rtlCol="0" anchor="ctr"/>
        <a:lstStyle/>
        <a:p>
          <a:pPr rtl="0"/>
          <a:r>
            <a:rPr lang="es" b="0"/>
            <a:t>Comida </a:t>
          </a:r>
          <a:endParaRPr lang="en-US" b="0" dirty="0"/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en-US" sz="700"/>
        </a:p>
      </dgm:t>
    </dgm:pt>
    <dgm:pt modelId="{808B76D0-8EC7-469A-93AC-7A6017188A9D}" type="sibTrans" cxnId="{C5E94186-9CB6-4C42-92B3-C546CC53A7B9}">
      <dgm:prSet phldrT="1"/>
      <dgm:spPr/>
      <dgm:t>
        <a:bodyPr rtlCol="0"/>
        <a:lstStyle/>
        <a:p>
          <a:pPr rtl="0"/>
          <a:endParaRPr lang="en-US"/>
        </a:p>
      </dgm:t>
    </dgm:pt>
    <dgm:pt modelId="{4E8D2E69-0173-4BD3-B96A-7A9C5DD12B47}">
      <dgm:prSet/>
      <dgm:spPr/>
      <dgm:t>
        <a:bodyPr rtlCol="0" anchor="ctr"/>
        <a:lstStyle/>
        <a:p>
          <a:pPr rtl="0"/>
          <a:r>
            <a:rPr lang="es"/>
            <a:t>Regalos</a:t>
          </a:r>
          <a:endParaRPr lang="en-US" dirty="0"/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en-US" sz="700"/>
        </a:p>
      </dgm:t>
    </dgm:pt>
    <dgm:pt modelId="{FEF1E80E-8A9E-4B0A-817C-2A4CFDCF3FB2}" type="sibTrans" cxnId="{0F866C41-EB5F-47BD-A2CD-A58671F15B67}">
      <dgm:prSet phldrT="2"/>
      <dgm:spPr/>
      <dgm:t>
        <a:bodyPr rtlCol="0"/>
        <a:lstStyle/>
        <a:p>
          <a:pPr rtl="0"/>
          <a:endParaRPr lang="en-US"/>
        </a:p>
      </dgm:t>
    </dgm:pt>
    <dgm:pt modelId="{93A6A030-ABAB-4EFA-B539-0FDB3E07C1EF}">
      <dgm:prSet/>
      <dgm:spPr/>
      <dgm:t>
        <a:bodyPr rtlCol="0" anchor="ctr"/>
        <a:lstStyle/>
        <a:p>
          <a:pPr rtl="0"/>
          <a:r>
            <a:rPr lang="es"/>
            <a:t>Decoraciones</a:t>
          </a:r>
          <a:endParaRPr lang="en-US" dirty="0"/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en-US" sz="700"/>
        </a:p>
      </dgm:t>
    </dgm:pt>
    <dgm:pt modelId="{BFE0749E-E343-4A6F-BD09-2810EE6B4BD7}" type="sibTrans" cxnId="{4B40C8DC-6B57-4F5B-8440-7241C649700B}">
      <dgm:prSet phldrT="3"/>
      <dgm:spPr/>
      <dgm:t>
        <a:bodyPr rtlCol="0"/>
        <a:lstStyle/>
        <a:p>
          <a:pPr rtl="0"/>
          <a:endParaRPr lang="en-US"/>
        </a:p>
      </dgm:t>
    </dgm:pt>
    <dgm:pt modelId="{05CB8F5C-D395-AD40-BBD9-53369BE84640}" type="pres">
      <dgm:prSet presAssocID="{D4503D04-C97E-4622-AE07-D0307CB3B4C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5F5B303-C42A-0F46-B1B4-9FC2C90E8F5B}" type="pres">
      <dgm:prSet presAssocID="{AAC263CB-8256-4B03-92FE-1622698FB3E9}" presName="thickLine" presStyleLbl="alignNode1" presStyleIdx="0" presStyleCnt="3"/>
      <dgm:spPr/>
    </dgm:pt>
    <dgm:pt modelId="{8991E26A-5377-6C4C-8ACE-EF7A7F0A5D91}" type="pres">
      <dgm:prSet presAssocID="{AAC263CB-8256-4B03-92FE-1622698FB3E9}" presName="horz1" presStyleCnt="0"/>
      <dgm:spPr/>
    </dgm:pt>
    <dgm:pt modelId="{ADE9C513-F9D6-7C40-9628-67B2B6D9AAB3}" type="pres">
      <dgm:prSet presAssocID="{AAC263CB-8256-4B03-92FE-1622698FB3E9}" presName="tx1" presStyleLbl="revTx" presStyleIdx="0" presStyleCnt="3"/>
      <dgm:spPr/>
      <dgm:t>
        <a:bodyPr/>
        <a:lstStyle/>
        <a:p>
          <a:endParaRPr lang="es-ES"/>
        </a:p>
      </dgm:t>
    </dgm:pt>
    <dgm:pt modelId="{5EBEDC1B-DA6E-E346-9EA8-82F9E7C92E5D}" type="pres">
      <dgm:prSet presAssocID="{AAC263CB-8256-4B03-92FE-1622698FB3E9}" presName="vert1" presStyleCnt="0"/>
      <dgm:spPr/>
    </dgm:pt>
    <dgm:pt modelId="{B6682269-A845-6E41-9BE5-F15128675201}" type="pres">
      <dgm:prSet presAssocID="{4E8D2E69-0173-4BD3-B96A-7A9C5DD12B47}" presName="thickLine" presStyleLbl="alignNode1" presStyleIdx="1" presStyleCnt="3"/>
      <dgm:spPr/>
    </dgm:pt>
    <dgm:pt modelId="{B6250893-DD69-9641-83FE-37FE4BA6A95F}" type="pres">
      <dgm:prSet presAssocID="{4E8D2E69-0173-4BD3-B96A-7A9C5DD12B47}" presName="horz1" presStyleCnt="0"/>
      <dgm:spPr/>
    </dgm:pt>
    <dgm:pt modelId="{C98F729D-14CA-1448-A52F-24A02E051745}" type="pres">
      <dgm:prSet presAssocID="{4E8D2E69-0173-4BD3-B96A-7A9C5DD12B47}" presName="tx1" presStyleLbl="revTx" presStyleIdx="1" presStyleCnt="3"/>
      <dgm:spPr/>
      <dgm:t>
        <a:bodyPr/>
        <a:lstStyle/>
        <a:p>
          <a:endParaRPr lang="es-ES"/>
        </a:p>
      </dgm:t>
    </dgm:pt>
    <dgm:pt modelId="{A5761775-219E-F647-B0FE-73507CBA0C1C}" type="pres">
      <dgm:prSet presAssocID="{4E8D2E69-0173-4BD3-B96A-7A9C5DD12B47}" presName="vert1" presStyleCnt="0"/>
      <dgm:spPr/>
    </dgm:pt>
    <dgm:pt modelId="{D1894A20-DB91-634C-8782-9C8A13103FF6}" type="pres">
      <dgm:prSet presAssocID="{93A6A030-ABAB-4EFA-B539-0FDB3E07C1EF}" presName="thickLine" presStyleLbl="alignNode1" presStyleIdx="2" presStyleCnt="3"/>
      <dgm:spPr/>
    </dgm:pt>
    <dgm:pt modelId="{853F3E66-3B0E-C841-98D5-6802A7A2E4A8}" type="pres">
      <dgm:prSet presAssocID="{93A6A030-ABAB-4EFA-B539-0FDB3E07C1EF}" presName="horz1" presStyleCnt="0"/>
      <dgm:spPr/>
    </dgm:pt>
    <dgm:pt modelId="{B705F7BA-757C-6549-9C73-2326015D6723}" type="pres">
      <dgm:prSet presAssocID="{93A6A030-ABAB-4EFA-B539-0FDB3E07C1EF}" presName="tx1" presStyleLbl="revTx" presStyleIdx="2" presStyleCnt="3"/>
      <dgm:spPr/>
      <dgm:t>
        <a:bodyPr/>
        <a:lstStyle/>
        <a:p>
          <a:endParaRPr lang="es-ES"/>
        </a:p>
      </dgm:t>
    </dgm:pt>
    <dgm:pt modelId="{9AF48A18-E74E-3E43-BCF5-5CD009AF2410}" type="pres">
      <dgm:prSet presAssocID="{93A6A030-ABAB-4EFA-B539-0FDB3E07C1EF}" presName="vert1" presStyleCnt="0"/>
      <dgm:spPr/>
    </dgm:pt>
  </dgm:ptLst>
  <dgm:cxnLst>
    <dgm:cxn modelId="{6B5095C9-0410-4AA3-B27B-9F5461D584A9}" type="presOf" srcId="{AAC263CB-8256-4B03-92FE-1622698FB3E9}" destId="{ADE9C513-F9D6-7C40-9628-67B2B6D9AAB3}" srcOrd="0" destOrd="0" presId="urn:microsoft.com/office/officeart/2008/layout/Line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5DCD85D4-C9AC-4FF9-8CF7-75A1DB339DF0}" type="presOf" srcId="{4E8D2E69-0173-4BD3-B96A-7A9C5DD12B47}" destId="{C98F729D-14CA-1448-A52F-24A02E051745}" srcOrd="0" destOrd="0" presId="urn:microsoft.com/office/officeart/2008/layout/LinedList"/>
    <dgm:cxn modelId="{1C480D9B-BFFF-487A-A296-1909F8771784}" type="presOf" srcId="{93A6A030-ABAB-4EFA-B539-0FDB3E07C1EF}" destId="{B705F7BA-757C-6549-9C73-2326015D6723}" srcOrd="0" destOrd="0" presId="urn:microsoft.com/office/officeart/2008/layout/LinedList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B961F658-1A01-419D-8829-C19CF33B683E}" type="presOf" srcId="{D4503D04-C97E-4622-AE07-D0307CB3B4CA}" destId="{05CB8F5C-D395-AD40-BBD9-53369BE84640}" srcOrd="0" destOrd="0" presId="urn:microsoft.com/office/officeart/2008/layout/LinedList"/>
    <dgm:cxn modelId="{305B609F-F4D4-467A-8D6C-0CE8327B5064}" type="presParOf" srcId="{05CB8F5C-D395-AD40-BBD9-53369BE84640}" destId="{15F5B303-C42A-0F46-B1B4-9FC2C90E8F5B}" srcOrd="0" destOrd="0" presId="urn:microsoft.com/office/officeart/2008/layout/LinedList"/>
    <dgm:cxn modelId="{1FF3B57A-B3B2-47B4-BF99-6BF3AE14355A}" type="presParOf" srcId="{05CB8F5C-D395-AD40-BBD9-53369BE84640}" destId="{8991E26A-5377-6C4C-8ACE-EF7A7F0A5D91}" srcOrd="1" destOrd="0" presId="urn:microsoft.com/office/officeart/2008/layout/LinedList"/>
    <dgm:cxn modelId="{CD6252FF-5568-41D9-9B28-4FA46E8379E2}" type="presParOf" srcId="{8991E26A-5377-6C4C-8ACE-EF7A7F0A5D91}" destId="{ADE9C513-F9D6-7C40-9628-67B2B6D9AAB3}" srcOrd="0" destOrd="0" presId="urn:microsoft.com/office/officeart/2008/layout/LinedList"/>
    <dgm:cxn modelId="{0C3480C7-7EF3-4C7D-9287-C263F3299DD2}" type="presParOf" srcId="{8991E26A-5377-6C4C-8ACE-EF7A7F0A5D91}" destId="{5EBEDC1B-DA6E-E346-9EA8-82F9E7C92E5D}" srcOrd="1" destOrd="0" presId="urn:microsoft.com/office/officeart/2008/layout/LinedList"/>
    <dgm:cxn modelId="{3F16D9FD-91FC-4C5A-990C-0E6B40BC39BE}" type="presParOf" srcId="{05CB8F5C-D395-AD40-BBD9-53369BE84640}" destId="{B6682269-A845-6E41-9BE5-F15128675201}" srcOrd="2" destOrd="0" presId="urn:microsoft.com/office/officeart/2008/layout/LinedList"/>
    <dgm:cxn modelId="{93551DAF-37A9-4B0F-88D7-C532A565C645}" type="presParOf" srcId="{05CB8F5C-D395-AD40-BBD9-53369BE84640}" destId="{B6250893-DD69-9641-83FE-37FE4BA6A95F}" srcOrd="3" destOrd="0" presId="urn:microsoft.com/office/officeart/2008/layout/LinedList"/>
    <dgm:cxn modelId="{43B49782-15C2-457E-B349-A76A5BAAE1D0}" type="presParOf" srcId="{B6250893-DD69-9641-83FE-37FE4BA6A95F}" destId="{C98F729D-14CA-1448-A52F-24A02E051745}" srcOrd="0" destOrd="0" presId="urn:microsoft.com/office/officeart/2008/layout/LinedList"/>
    <dgm:cxn modelId="{13E09BE0-0395-431C-8941-FB9DA6C3A9C0}" type="presParOf" srcId="{B6250893-DD69-9641-83FE-37FE4BA6A95F}" destId="{A5761775-219E-F647-B0FE-73507CBA0C1C}" srcOrd="1" destOrd="0" presId="urn:microsoft.com/office/officeart/2008/layout/LinedList"/>
    <dgm:cxn modelId="{7C47D258-CADF-4379-ACB0-53035ABF9896}" type="presParOf" srcId="{05CB8F5C-D395-AD40-BBD9-53369BE84640}" destId="{D1894A20-DB91-634C-8782-9C8A13103FF6}" srcOrd="4" destOrd="0" presId="urn:microsoft.com/office/officeart/2008/layout/LinedList"/>
    <dgm:cxn modelId="{52191ABC-F4E2-49BC-8DF8-7052F5A8B576}" type="presParOf" srcId="{05CB8F5C-D395-AD40-BBD9-53369BE84640}" destId="{853F3E66-3B0E-C841-98D5-6802A7A2E4A8}" srcOrd="5" destOrd="0" presId="urn:microsoft.com/office/officeart/2008/layout/LinedList"/>
    <dgm:cxn modelId="{380DD7A1-93C9-4F55-AC16-9C70BD97C3A4}" type="presParOf" srcId="{853F3E66-3B0E-C841-98D5-6802A7A2E4A8}" destId="{B705F7BA-757C-6549-9C73-2326015D6723}" srcOrd="0" destOrd="0" presId="urn:microsoft.com/office/officeart/2008/layout/LinedList"/>
    <dgm:cxn modelId="{C1A29389-0FA5-45C7-9310-044A512177EB}" type="presParOf" srcId="{853F3E66-3B0E-C841-98D5-6802A7A2E4A8}" destId="{9AF48A18-E74E-3E43-BCF5-5CD009AF2410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CEBFB-B6C0-4518-9E76-B1250D3AEE20}">
      <dsp:nvSpPr>
        <dsp:cNvPr id="0" name=""/>
        <dsp:cNvSpPr/>
      </dsp:nvSpPr>
      <dsp:spPr>
        <a:xfrm rot="8100000">
          <a:off x="544950" y="333159"/>
          <a:ext cx="1612687" cy="1612687"/>
        </a:xfrm>
        <a:prstGeom prst="teardrop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C3BB2D-F9F1-4489-93C4-A156AC3849E7}">
      <dsp:nvSpPr>
        <dsp:cNvPr id="0" name=""/>
        <dsp:cNvSpPr/>
      </dsp:nvSpPr>
      <dsp:spPr>
        <a:xfrm>
          <a:off x="888637" y="603240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00CD1A-2D28-4054-8809-838E618A0595}">
      <dsp:nvSpPr>
        <dsp:cNvPr id="0" name=""/>
        <dsp:cNvSpPr/>
      </dsp:nvSpPr>
      <dsp:spPr>
        <a:xfrm>
          <a:off x="29418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ES" sz="2500" kern="1200" noProof="0" dirty="0"/>
            <a:t>Invitar a invitados</a:t>
          </a:r>
        </a:p>
      </dsp:txBody>
      <dsp:txXfrm>
        <a:off x="29418" y="2586625"/>
        <a:ext cx="2643750" cy="720000"/>
      </dsp:txXfrm>
    </dsp:sp>
    <dsp:sp modelId="{F82A6E7C-4234-4816-9EB8-ED399009E25C}">
      <dsp:nvSpPr>
        <dsp:cNvPr id="0" name=""/>
        <dsp:cNvSpPr/>
      </dsp:nvSpPr>
      <dsp:spPr>
        <a:xfrm rot="8100000">
          <a:off x="3651356" y="333159"/>
          <a:ext cx="1612687" cy="1612687"/>
        </a:xfrm>
        <a:prstGeom prst="teardrop">
          <a:avLst/>
        </a:prstGeom>
        <a:solidFill>
          <a:schemeClr val="accent5">
            <a:hueOff val="2019641"/>
            <a:satOff val="6027"/>
            <a:lumOff val="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A5F9BB-3E28-4026-A392-7F4C0A3085E2}">
      <dsp:nvSpPr>
        <dsp:cNvPr id="0" name=""/>
        <dsp:cNvSpPr/>
      </dsp:nvSpPr>
      <dsp:spPr>
        <a:xfrm>
          <a:off x="3976444" y="727611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9F61D3-444E-4541-AC4F-326FDA9BEAF3}">
      <dsp:nvSpPr>
        <dsp:cNvPr id="0" name=""/>
        <dsp:cNvSpPr/>
      </dsp:nvSpPr>
      <dsp:spPr>
        <a:xfrm>
          <a:off x="3135825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ES" sz="2500" kern="1200" noProof="0" dirty="0"/>
            <a:t>decorar</a:t>
          </a:r>
        </a:p>
      </dsp:txBody>
      <dsp:txXfrm>
        <a:off x="3135825" y="2586625"/>
        <a:ext cx="2643750" cy="720000"/>
      </dsp:txXfrm>
    </dsp:sp>
    <dsp:sp modelId="{CA848760-99D5-488A-AFB3-9EA6BD946B87}">
      <dsp:nvSpPr>
        <dsp:cNvPr id="0" name=""/>
        <dsp:cNvSpPr/>
      </dsp:nvSpPr>
      <dsp:spPr>
        <a:xfrm rot="8100000">
          <a:off x="6757762" y="333159"/>
          <a:ext cx="1612687" cy="1612687"/>
        </a:xfrm>
        <a:prstGeom prst="teardrop">
          <a:avLst/>
        </a:prstGeom>
        <a:solidFill>
          <a:schemeClr val="accent5">
            <a:hueOff val="4039281"/>
            <a:satOff val="12053"/>
            <a:lumOff val="15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5546ED-1D49-469E-BE29-17C87FAFD7C8}">
      <dsp:nvSpPr>
        <dsp:cNvPr id="0" name=""/>
        <dsp:cNvSpPr/>
      </dsp:nvSpPr>
      <dsp:spPr>
        <a:xfrm>
          <a:off x="7081962" y="749346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60347C-5C69-4C15-9A6A-3E9A9E20C3DA}">
      <dsp:nvSpPr>
        <dsp:cNvPr id="0" name=""/>
        <dsp:cNvSpPr/>
      </dsp:nvSpPr>
      <dsp:spPr>
        <a:xfrm>
          <a:off x="6242231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ES" sz="2500" kern="1200" noProof="0" dirty="0"/>
            <a:t>fiesta</a:t>
          </a:r>
        </a:p>
      </dsp:txBody>
      <dsp:txXfrm>
        <a:off x="6242231" y="2586625"/>
        <a:ext cx="264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5B303-C42A-0F46-B1B4-9FC2C90E8F5B}">
      <dsp:nvSpPr>
        <dsp:cNvPr id="0" name=""/>
        <dsp:cNvSpPr/>
      </dsp:nvSpPr>
      <dsp:spPr>
        <a:xfrm>
          <a:off x="0" y="1844"/>
          <a:ext cx="4833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E9C513-F9D6-7C40-9628-67B2B6D9AAB3}">
      <dsp:nvSpPr>
        <dsp:cNvPr id="0" name=""/>
        <dsp:cNvSpPr/>
      </dsp:nvSpPr>
      <dsp:spPr>
        <a:xfrm>
          <a:off x="0" y="1844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rtlCol="0" anchor="ctr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5100" b="0" kern="1200"/>
            <a:t>Comida </a:t>
          </a:r>
          <a:endParaRPr lang="en-US" sz="5100" b="0" kern="1200" dirty="0"/>
        </a:p>
      </dsp:txBody>
      <dsp:txXfrm>
        <a:off x="0" y="1844"/>
        <a:ext cx="4833256" cy="1258186"/>
      </dsp:txXfrm>
    </dsp:sp>
    <dsp:sp modelId="{B6682269-A845-6E41-9BE5-F15128675201}">
      <dsp:nvSpPr>
        <dsp:cNvPr id="0" name=""/>
        <dsp:cNvSpPr/>
      </dsp:nvSpPr>
      <dsp:spPr>
        <a:xfrm>
          <a:off x="0" y="1260031"/>
          <a:ext cx="4833256" cy="0"/>
        </a:xfrm>
        <a:prstGeom prst="line">
          <a:avLst/>
        </a:prstGeom>
        <a:solidFill>
          <a:schemeClr val="accent2">
            <a:hueOff val="-3825240"/>
            <a:satOff val="-5640"/>
            <a:lumOff val="-392"/>
            <a:alphaOff val="0"/>
          </a:schemeClr>
        </a:solidFill>
        <a:ln w="9525" cap="rnd" cmpd="sng" algn="ctr">
          <a:solidFill>
            <a:schemeClr val="accent2">
              <a:hueOff val="-3825240"/>
              <a:satOff val="-5640"/>
              <a:lumOff val="-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8F729D-14CA-1448-A52F-24A02E051745}">
      <dsp:nvSpPr>
        <dsp:cNvPr id="0" name=""/>
        <dsp:cNvSpPr/>
      </dsp:nvSpPr>
      <dsp:spPr>
        <a:xfrm>
          <a:off x="0" y="1260031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rtlCol="0" anchor="ctr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5100" kern="1200"/>
            <a:t>Regalos</a:t>
          </a:r>
          <a:endParaRPr lang="en-US" sz="5100" kern="1200" dirty="0"/>
        </a:p>
      </dsp:txBody>
      <dsp:txXfrm>
        <a:off x="0" y="1260031"/>
        <a:ext cx="4833256" cy="1258186"/>
      </dsp:txXfrm>
    </dsp:sp>
    <dsp:sp modelId="{D1894A20-DB91-634C-8782-9C8A13103FF6}">
      <dsp:nvSpPr>
        <dsp:cNvPr id="0" name=""/>
        <dsp:cNvSpPr/>
      </dsp:nvSpPr>
      <dsp:spPr>
        <a:xfrm>
          <a:off x="0" y="2518218"/>
          <a:ext cx="4833256" cy="0"/>
        </a:xfrm>
        <a:prstGeom prst="line">
          <a:avLst/>
        </a:prstGeom>
        <a:solidFill>
          <a:schemeClr val="accent2">
            <a:hueOff val="-7650481"/>
            <a:satOff val="-11280"/>
            <a:lumOff val="-785"/>
            <a:alphaOff val="0"/>
          </a:schemeClr>
        </a:solidFill>
        <a:ln w="9525" cap="rnd" cmpd="sng" algn="ctr">
          <a:solidFill>
            <a:schemeClr val="accent2">
              <a:hueOff val="-7650481"/>
              <a:satOff val="-11280"/>
              <a:lumOff val="-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05F7BA-757C-6549-9C73-2326015D6723}">
      <dsp:nvSpPr>
        <dsp:cNvPr id="0" name=""/>
        <dsp:cNvSpPr/>
      </dsp:nvSpPr>
      <dsp:spPr>
        <a:xfrm>
          <a:off x="0" y="2518218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rtlCol="0" anchor="ctr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5100" kern="1200"/>
            <a:t>Decoraciones</a:t>
          </a:r>
          <a:endParaRPr lang="en-US" sz="5100" kern="1200" dirty="0"/>
        </a:p>
      </dsp:txBody>
      <dsp:txXfrm>
        <a:off x="0" y="2518218"/>
        <a:ext cx="4833256" cy="1258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416CFB3-C14B-49CD-98C3-11D097D5E2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9E176A-0D50-4C92-9039-E405CAC61B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3A98F-C29B-49AD-907E-985CCD2FD3E8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5D4C4A9-52E8-4AFA-AB29-8733208321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57D54D0-712A-4805-B831-0B7F0D1C8B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E28BC-8308-47DB-B674-21A9A34403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314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FD6D5-AD92-4BCC-9FA0-B62445789749}" type="datetimeFigureOut">
              <a:rPr lang="es-ES" noProof="0" smtClean="0"/>
              <a:t>18/03/2024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8C6BF-2692-4097-8EE9-E7DEDCC05BD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2725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8C6BF-2692-4097-8EE9-E7DEDCC05BD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569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8C6BF-2692-4097-8EE9-E7DEDCC05BD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965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8C6BF-2692-4097-8EE9-E7DEDCC05BD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580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8C6BF-2692-4097-8EE9-E7DEDCC05BD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579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8C6BF-2692-4097-8EE9-E7DEDCC05BD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43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410490-006E-4B05-A48E-17D995342ABD}" type="datetime1">
              <a:rPr lang="es-ES" noProof="0" smtClean="0"/>
              <a:t>18/03/2024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Forma libre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AC96BC-E724-418A-B191-AA051050F973}" type="datetime1">
              <a:rPr lang="es-ES" noProof="0" smtClean="0"/>
              <a:t>18/03/2024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13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BAE9D6-D269-4492-8C22-D86B00273C1C}" type="datetime1">
              <a:rPr lang="es-ES" noProof="0" smtClean="0"/>
              <a:t>18/03/2024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1" name="Forma libre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Cuadro de texto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ES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Cuadro de texto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ES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254EA3-94E0-403A-869E-595B0DA79EDE}" type="datetime1">
              <a:rPr lang="es-ES" noProof="0" smtClean="0"/>
              <a:t>18/03/2024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21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98483B-75A0-433F-B8FA-BA33782AB1DF}" type="datetime1">
              <a:rPr lang="es-ES" noProof="0" smtClean="0"/>
              <a:t>18/03/2024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1" name="Forma lib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7" name="Cuadro de texto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ES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Cuadro de texto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ES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21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009512-D3C1-4E07-B993-96A862BC338C}" type="datetime1">
              <a:rPr lang="es-ES" noProof="0" smtClean="0"/>
              <a:t>18/03/2024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34F5FD-9B8D-4245-8319-A1FAC5F4EEDF}" type="datetime1">
              <a:rPr lang="es-ES" noProof="0" smtClean="0"/>
              <a:t>18/03/2024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EAE515-F4D8-4121-8C01-CB99E9FAE84F}" type="datetime1">
              <a:rPr lang="es-ES" noProof="0" smtClean="0"/>
              <a:t>18/03/2024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684FA3-08A7-4A65-9B7B-41CDD35CB114}" type="datetime1">
              <a:rPr lang="es-ES" noProof="0" smtClean="0"/>
              <a:t>18/03/2024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98EF8D-3541-42B2-80AF-9963F6836CDB}" type="datetime1">
              <a:rPr lang="es-ES" noProof="0" smtClean="0"/>
              <a:t>18/03/2024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D03123-761E-4606-B91B-D08A04F76BA5}" type="datetime1">
              <a:rPr lang="es-ES" noProof="0" smtClean="0"/>
              <a:t>18/03/2024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0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7803F1-CDB2-47CD-951F-5DCB28963BBF}" type="datetime1">
              <a:rPr lang="es-ES" noProof="0" smtClean="0"/>
              <a:t>18/03/2024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2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34A506-8FF1-48DA-AC47-56B136F214DB}" type="datetime1">
              <a:rPr lang="es-ES" noProof="0" smtClean="0"/>
              <a:t>18/03/2024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3CF8DD-1A35-4605-8A98-72B2E4351552}" type="datetime1">
              <a:rPr lang="es-ES" noProof="0" smtClean="0"/>
              <a:t>18/03/2024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B67413-A30F-44E3-A04D-4954ACEE68A6}" type="datetime1">
              <a:rPr lang="es-ES" noProof="0" smtClean="0"/>
              <a:t>18/03/2024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E8CA96-60F9-48C9-9136-09F3490838B5}" type="datetime1">
              <a:rPr lang="es-ES" noProof="0" smtClean="0"/>
              <a:t>18/03/2024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Forma libre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orma libre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orma libre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orma libre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orma libre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a libre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a libre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a libre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a libre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a libre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a libre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a libre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a libre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upo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orma libre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orma libre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orma libre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a libre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a libre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a libre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a libre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a libre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a libre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a libre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a libre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a libre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ángulo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del título principal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35A204E-EDFC-419D-A14D-D3DD07B12160}" type="datetime1">
              <a:rPr lang="es-ES" noProof="0" smtClean="0"/>
              <a:t>18/03/2024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jp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8.jpg"/><Relationship Id="rId10" Type="http://schemas.microsoft.com/office/2007/relationships/diagramDrawing" Target="../diagrams/drawing2.xml"/><Relationship Id="rId4" Type="http://schemas.openxmlformats.org/officeDocument/2006/relationships/image" Target="../media/image7.jp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ángulo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5" name="Imagen 4" descr="puntos claro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942422"/>
            <a:ext cx="8915399" cy="1632621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8000" b="1" dirty="0" smtClean="0"/>
              <a:t>BANCOS</a:t>
            </a:r>
            <a:endParaRPr lang="es-ES" sz="8000" b="1" dirty="0"/>
          </a:p>
        </p:txBody>
      </p:sp>
      <p:sp>
        <p:nvSpPr>
          <p:cNvPr id="13" name="Subtítulo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3463" y="2834641"/>
            <a:ext cx="9281150" cy="3069022"/>
          </a:xfrm>
        </p:spPr>
        <p:txBody>
          <a:bodyPr rtlCol="0">
            <a:normAutofit/>
          </a:bodyPr>
          <a:lstStyle/>
          <a:p>
            <a:pPr rtl="0"/>
            <a:r>
              <a:rPr lang="es-ES" sz="2800" b="1" dirty="0" smtClean="0"/>
              <a:t>Instituciones financieras, controladas por el Banco Central de la Republica Argentina, en donde empresas, personas recurren a ellas para realizar depósitos de cheques, efectivo, solicitar prestamos</a:t>
            </a:r>
            <a:r>
              <a:rPr lang="es-ES" sz="2800" b="1" smtClean="0"/>
              <a:t>, alquiler </a:t>
            </a:r>
            <a:r>
              <a:rPr lang="es-ES" sz="2800" b="1" dirty="0" smtClean="0"/>
              <a:t>de cajas de seguridad, etc.</a:t>
            </a:r>
            <a:endParaRPr lang="es-ES" sz="2800" b="1" dirty="0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orma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a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a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a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orma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orma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orma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a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a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a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a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a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orma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a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a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a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orma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orma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orma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orma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orma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orma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orma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orma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Rectángulo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orma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ángulo 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s-ES" dirty="0"/>
          </a:p>
        </p:txBody>
      </p:sp>
      <p:pic>
        <p:nvPicPr>
          <p:cNvPr id="13" name="Imagen 12" descr="puntos claros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Planificación de fiesta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Forma libre 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a libre 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a libre 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orma libre 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orma libre 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orma libre 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orma libre 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orma libre 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orma libre 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orma libre 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orma libre 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orma libre 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Forma libre 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orma libre 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orma libre 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orma libre 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orma libre 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orma libre 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orma libre 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orma libre 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orma libre 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orma libre 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orma libre 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orma libre 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Rectángulo 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Forma libre 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62" name="Marcador de posición de contenido 2" descr="Gráfico de SmartArt, icono">
            <a:extLst>
              <a:ext uri="{FF2B5EF4-FFF2-40B4-BE49-F238E27FC236}">
                <a16:creationId xmlns:a16="http://schemas.microsoft.com/office/drawing/2014/main" id="{4F2B137F-C2B7-49C4-9A78-29FD71A00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085140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dirty="0"/>
              <a:t>Mejor fecha para la fiesta</a:t>
            </a:r>
          </a:p>
        </p:txBody>
      </p:sp>
      <p:graphicFrame>
        <p:nvGraphicFramePr>
          <p:cNvPr id="6" name="Marcador de posición de contenido 5" descr="gráfico">
            <a:extLst>
              <a:ext uri="{FF2B5EF4-FFF2-40B4-BE49-F238E27FC236}">
                <a16:creationId xmlns:a16="http://schemas.microsoft.com/office/drawing/2014/main" id="{4F8339CB-596F-46C7-A612-EA1CB5750E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860668"/>
              </p:ext>
            </p:extLst>
          </p:nvPr>
        </p:nvGraphicFramePr>
        <p:xfrm>
          <a:off x="3244931" y="1672683"/>
          <a:ext cx="7599960" cy="4784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0267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flores">
            <a:extLst>
              <a:ext uri="{FF2B5EF4-FFF2-40B4-BE49-F238E27FC236}">
                <a16:creationId xmlns:a16="http://schemas.microsoft.com/office/drawing/2014/main" id="{BCA9472B-BE73-494A-9A61-CF6F6D4EF8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44" b="-1356"/>
          <a:stretch/>
        </p:blipFill>
        <p:spPr>
          <a:xfrm>
            <a:off x="8523931" y="4639896"/>
            <a:ext cx="3668069" cy="2254042"/>
          </a:xfrm>
          <a:prstGeom prst="rect">
            <a:avLst/>
          </a:prstGeom>
        </p:spPr>
      </p:pic>
      <p:pic>
        <p:nvPicPr>
          <p:cNvPr id="8" name="Imagen 7" descr="regalo">
            <a:extLst>
              <a:ext uri="{FF2B5EF4-FFF2-40B4-BE49-F238E27FC236}">
                <a16:creationId xmlns:a16="http://schemas.microsoft.com/office/drawing/2014/main" id="{0CE71C86-5256-F346-852E-D64FDD48D5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726"/>
          <a:stretch/>
        </p:blipFill>
        <p:spPr>
          <a:xfrm>
            <a:off x="8523929" y="2272021"/>
            <a:ext cx="3668071" cy="23586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DD27FA4-E917-1A4B-90B7-6F7401ABD9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106" b="16016"/>
          <a:stretch/>
        </p:blipFill>
        <p:spPr>
          <a:xfrm>
            <a:off x="8523927" y="8803"/>
            <a:ext cx="3668072" cy="22632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Comité de fiesta</a:t>
            </a:r>
          </a:p>
        </p:txBody>
      </p:sp>
      <p:graphicFrame>
        <p:nvGraphicFramePr>
          <p:cNvPr id="5" name="Marcador de posición de contenido 2" descr="Gráfico de SmartArt con lista de iconos">
            <a:extLst>
              <a:ext uri="{FF2B5EF4-FFF2-40B4-BE49-F238E27FC236}">
                <a16:creationId xmlns:a16="http://schemas.microsoft.com/office/drawing/2014/main" id="{7201ED44-E43F-0F4D-9EE4-135AC6924F3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222890"/>
              </p:ext>
            </p:extLst>
          </p:nvPr>
        </p:nvGraphicFramePr>
        <p:xfrm>
          <a:off x="2724539" y="2133600"/>
          <a:ext cx="4833257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96850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ángulo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5" name="Imagen 4" descr="puntos claro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Gracias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r>
              <a:rPr lang="es-ES"/>
              <a:t>alguien@ejemplo.com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orma libre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orma libre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orma libre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orma libre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orma libre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orma libre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orma libre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orma libre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orma libre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orma libre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orma libre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orma libre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orma libre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orma libre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orma libre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orma libre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orma libre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orma libre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orma libre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orma libre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orma libre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orma libre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orma libre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orma libre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orma libre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07C3E52-A0B1-49C0-88BD-66B715EE8B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75CB40-8686-4C48-810A-C2974D3D3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B8F5F2-61AB-4CE6-A5E3-F34B87B0EE42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Espiral para planificación de eventos</Template>
  <TotalTime>0</TotalTime>
  <Words>67</Words>
  <Application>Microsoft Office PowerPoint</Application>
  <PresentationFormat>Panorámica</PresentationFormat>
  <Paragraphs>18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Espiral</vt:lpstr>
      <vt:lpstr>BANCOS</vt:lpstr>
      <vt:lpstr>Planificación de fiesta</vt:lpstr>
      <vt:lpstr>Mejor fecha para la fiesta</vt:lpstr>
      <vt:lpstr>Comité de fiesta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2024-03-19T02:05:39Z</dcterms:created>
  <dcterms:modified xsi:type="dcterms:W3CDTF">2024-03-19T02:09:46Z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