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4" d="100"/>
          <a:sy n="104" d="100"/>
        </p:scale>
        <p:origin x="72" y="-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014330" y="530087"/>
            <a:ext cx="6215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latin typeface="Algerian" panose="04020705040A02060702" pitchFamily="82" charset="0"/>
              </a:rPr>
              <a:t>EJE TEMÁTICO N°1: EL MUNDO DE LOS SISTEMAS</a:t>
            </a:r>
            <a:endParaRPr lang="es-AR" sz="2000" dirty="0">
              <a:latin typeface="Algerian" panose="04020705040A02060702" pitchFamily="8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20800" y="1756229"/>
            <a:ext cx="918754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800" dirty="0">
                <a:latin typeface="Arial Black" panose="020B0A04020102020204" pitchFamily="34" charset="0"/>
              </a:rPr>
              <a:t>Sistemas y enfoque sistémico. Clasificación. Estructura y función.</a:t>
            </a:r>
            <a:endParaRPr lang="es-AR" sz="2800" dirty="0">
              <a:latin typeface="Arial Black" panose="020B0A040201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800" dirty="0">
                <a:latin typeface="Arial Black" panose="020B0A04020102020204" pitchFamily="34" charset="0"/>
              </a:rPr>
              <a:t>Sistemas en movimiento: circulación de flujo, válvulas o elementos de control, lazos o bucles de realimentación.</a:t>
            </a:r>
            <a:endParaRPr lang="es-AR" sz="2800" dirty="0">
              <a:latin typeface="Arial Black" panose="020B0A040201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800" dirty="0">
                <a:latin typeface="Arial Black" panose="020B0A04020102020204" pitchFamily="34" charset="0"/>
              </a:rPr>
              <a:t>Lenguaje sistémico: diagrama de flujo y de caja negra, construcción e interpretación.</a:t>
            </a:r>
            <a:endParaRPr lang="es-AR" sz="2800" dirty="0">
              <a:latin typeface="Arial Black" panose="020B0A040201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800" dirty="0">
                <a:latin typeface="Arial Black" panose="020B0A04020102020204" pitchFamily="34" charset="0"/>
              </a:rPr>
              <a:t>Sistemas de control. Tipos: automáticos y manual.</a:t>
            </a:r>
            <a:endParaRPr lang="es-AR" sz="2800" dirty="0">
              <a:latin typeface="Arial Black" panose="020B0A04020102020204" pitchFamily="34" charset="0"/>
            </a:endParaRPr>
          </a:p>
          <a:p>
            <a:pPr lvl="0"/>
            <a:r>
              <a:rPr lang="es-ES" sz="2800" dirty="0" smtClean="0">
                <a:latin typeface="Arial Black" panose="020B0A04020102020204" pitchFamily="34" charset="0"/>
              </a:rPr>
              <a:t>     Lazos </a:t>
            </a:r>
            <a:r>
              <a:rPr lang="es-ES" sz="2800" dirty="0">
                <a:latin typeface="Arial Black" panose="020B0A04020102020204" pitchFamily="34" charset="0"/>
              </a:rPr>
              <a:t>de control: cerrado y abierto.</a:t>
            </a:r>
            <a:endParaRPr lang="es-AR" sz="2800" dirty="0">
              <a:latin typeface="Arial Black" panose="020B0A04020102020204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3549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22400" y="449943"/>
            <a:ext cx="7620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latin typeface="Algerian" panose="04020705040A02060702" pitchFamily="82" charset="0"/>
              </a:rPr>
              <a:t>SISTEMA: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 smtClean="0"/>
              <a:t>Un </a:t>
            </a:r>
            <a:r>
              <a:rPr lang="es-AR" dirty="0"/>
              <a:t>sistema es un conjunto de elementos interrelacionados entre si para lograr un mismo objetivo. Los componentes de sistema son: Entradas: Datos, información, insumos que ingresan al sistema</a:t>
            </a:r>
            <a:r>
              <a:rPr lang="es-AR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/>
              <a:t>Es un conjunto organizado de cosas o partes interactuantes e interdependientes, que se relacionan formando un todo unitario y complejo.</a:t>
            </a:r>
            <a:endParaRPr lang="es-AR" sz="2800" dirty="0">
              <a:latin typeface="Algerian" panose="04020705040A02060702" pitchFamily="8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95" y="3609473"/>
            <a:ext cx="1420665" cy="17616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088" y="2446792"/>
            <a:ext cx="2009246" cy="14332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962" y="2838449"/>
            <a:ext cx="3084095" cy="154204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451" y="3862137"/>
            <a:ext cx="1937084" cy="299586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567" y="4854697"/>
            <a:ext cx="2800990" cy="207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1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44" y="228599"/>
            <a:ext cx="8390020" cy="62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5817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</TotalTime>
  <Words>80</Words>
  <Application>Microsoft Office PowerPoint</Application>
  <PresentationFormat>Panorámica</PresentationFormat>
  <Paragraphs>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Algerian</vt:lpstr>
      <vt:lpstr>Arial</vt:lpstr>
      <vt:lpstr>Arial Black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6</cp:revision>
  <dcterms:created xsi:type="dcterms:W3CDTF">2024-04-16T11:25:31Z</dcterms:created>
  <dcterms:modified xsi:type="dcterms:W3CDTF">2024-04-16T13:54:10Z</dcterms:modified>
</cp:coreProperties>
</file>