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59" r:id="rId5"/>
    <p:sldId id="267" r:id="rId6"/>
    <p:sldId id="269" r:id="rId7"/>
    <p:sldId id="265" r:id="rId8"/>
    <p:sldId id="263" r:id="rId9"/>
    <p:sldId id="261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>
      <p:ext uri="{19B8F6BF-5375-455C-9EA6-DF929625EA0E}">
        <p15:presenceInfo xmlns:p15="http://schemas.microsoft.com/office/powerpoint/2012/main" userId="Usuario d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4C2"/>
    <a:srgbClr val="FA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9" y="81879"/>
            <a:ext cx="11734299" cy="66324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817" y="365761"/>
            <a:ext cx="11573692" cy="3265714"/>
          </a:xfrm>
        </p:spPr>
        <p:txBody>
          <a:bodyPr>
            <a:normAutofit/>
          </a:bodyPr>
          <a:lstStyle/>
          <a:p>
            <a:pPr algn="ctr"/>
            <a:r>
              <a:rPr lang="es-ES" sz="6600" b="1" cap="none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DA14C2"/>
                </a:solidFill>
              </a:rPr>
              <a:t>GEOGRAFÍA DE ARGENTINA </a:t>
            </a:r>
            <a:br>
              <a:rPr lang="es-ES" sz="6600" b="1" cap="none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DA14C2"/>
                </a:solidFill>
              </a:rPr>
            </a:br>
            <a:endParaRPr lang="es-ES" sz="6600" b="1" cap="none" dirty="0">
              <a:ln w="22225">
                <a:solidFill>
                  <a:schemeClr val="bg1"/>
                </a:solidFill>
                <a:prstDash val="solid"/>
              </a:ln>
              <a:solidFill>
                <a:srgbClr val="DA14C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333617" cy="2669475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DA14C2"/>
                </a:solidFill>
                <a:latin typeface="Bahnschrift" panose="020B0502040204020203" pitchFamily="34" charset="0"/>
              </a:rPr>
              <a:t>TEMA: EL TERRITORIO ARGENTINO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DA14C2"/>
                </a:solidFill>
                <a:latin typeface="Bahnschrift" panose="020B0502040204020203" pitchFamily="34" charset="0"/>
              </a:rPr>
              <a:t>POSICIÓN GEOGRÁFICA DE ARGENTINA </a:t>
            </a:r>
            <a:endParaRPr lang="es-ES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DA14C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2971" y="124097"/>
            <a:ext cx="5982789" cy="179614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REPÚBLICA ARGENTINA </a:t>
            </a:r>
            <a:endParaRPr lang="es-E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528060" y="2312124"/>
            <a:ext cx="6152606" cy="300445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País Bicontinental: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*AMERICANO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*ANTÁRTICO</a:t>
            </a:r>
          </a:p>
          <a:p>
            <a:pPr algn="ctr"/>
            <a:endParaRPr lang="es-ES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1" y="124097"/>
            <a:ext cx="5241337" cy="67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508" y="312432"/>
            <a:ext cx="7027817" cy="156861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PORCIONES DE LA ARGENTINA </a:t>
            </a:r>
            <a:endParaRPr lang="es-E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55770" y="1987730"/>
            <a:ext cx="6257109" cy="408649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</a:t>
            </a:r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CONTINENTAL</a:t>
            </a:r>
          </a:p>
          <a:p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*OCÉANICA</a:t>
            </a:r>
          </a:p>
          <a:p>
            <a:r>
              <a:rPr lang="es-ES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*ANTÁRTICA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6" y="-5531"/>
            <a:ext cx="4364627" cy="66399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904064" y="1098267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PORCIÓN</a:t>
            </a:r>
          </a:p>
          <a:p>
            <a:r>
              <a:rPr lang="es-ES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CONTINENTAL</a:t>
            </a:r>
            <a:endParaRPr lang="es-ES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685109" y="3384004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PORCIÓN OCÉANICA</a:t>
            </a:r>
            <a:endParaRPr lang="es-ES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17373" y="4502582"/>
            <a:ext cx="1731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PORCIÓN ANTÁRTICA</a:t>
            </a:r>
            <a:endParaRPr lang="es-ES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3213464"/>
            <a:ext cx="11085422" cy="350084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*</a:t>
            </a:r>
            <a:r>
              <a:rPr lang="es-ES" sz="7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POSICIÓN </a:t>
            </a:r>
            <a:br>
              <a:rPr lang="es-ES" sz="7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ES" sz="7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*FORMA</a:t>
            </a:r>
            <a:br>
              <a:rPr lang="es-ES" sz="7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-ES" sz="7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*EXTENSIÓN </a:t>
            </a:r>
            <a:endParaRPr lang="es-ES" sz="72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824" y="124098"/>
            <a:ext cx="11777754" cy="3089366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RECONOCIMIENTO</a:t>
            </a:r>
          </a:p>
          <a:p>
            <a:pPr marL="0" indent="0" algn="ctr">
              <a:buNone/>
            </a:pPr>
            <a:r>
              <a:rPr lang="es-E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TERRITORIO </a:t>
            </a:r>
            <a:r>
              <a:rPr lang="es-ES" sz="7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ARGENTINO</a:t>
            </a:r>
            <a:r>
              <a:rPr lang="es-ES" sz="7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s-ES" sz="7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0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74759" y="2866086"/>
            <a:ext cx="4841377" cy="157806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COORDDENADAS  GEOGRÁFICAS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210" b="5871"/>
          <a:stretch/>
        </p:blipFill>
        <p:spPr>
          <a:xfrm>
            <a:off x="6113417" y="222069"/>
            <a:ext cx="5921057" cy="6387737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174759" y="339633"/>
            <a:ext cx="4658498" cy="125403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POSICIÓN</a:t>
            </a:r>
            <a:endParaRPr lang="es-ES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2288471" y="1619793"/>
            <a:ext cx="431074" cy="88827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016135" y="3484061"/>
            <a:ext cx="971595" cy="3694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4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291" r="1047" b="2104"/>
          <a:stretch/>
        </p:blipFill>
        <p:spPr>
          <a:xfrm>
            <a:off x="391886" y="117566"/>
            <a:ext cx="11416937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6927" y="685800"/>
            <a:ext cx="5408022" cy="1371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ÚBICACIÓN </a:t>
            </a:r>
            <a:r>
              <a:rPr lang="es-ES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ó</a:t>
            </a:r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POSICIÓN ABSOLUTA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80" y="0"/>
            <a:ext cx="5053104" cy="67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1481" y="463731"/>
            <a:ext cx="3796348" cy="1371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Posición relativa </a:t>
            </a:r>
            <a:endParaRPr lang="es-E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03915" y="2196736"/>
            <a:ext cx="3913914" cy="4530635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Se establece en relación a otros lugares o  a la relación de este con el resto de los lugares, por ejemplo: las actividades económicas. 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8" y="463731"/>
            <a:ext cx="7717683" cy="55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836023" y="339634"/>
            <a:ext cx="4467497" cy="11887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FORMA</a:t>
            </a:r>
            <a:endParaRPr lang="es-E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03" y="108283"/>
            <a:ext cx="4586982" cy="6553774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8490857" y="933994"/>
            <a:ext cx="2416629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8464731" y="933994"/>
            <a:ext cx="13063" cy="517942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490857" y="933994"/>
            <a:ext cx="2416629" cy="517942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574766" y="2246811"/>
            <a:ext cx="5512525" cy="19463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TRIÁNGULO RECTÁNGULO </a:t>
            </a:r>
            <a:endParaRPr lang="es-E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3069771" y="1574074"/>
            <a:ext cx="470263" cy="62701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6087291" y="3030583"/>
            <a:ext cx="1147612" cy="49638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8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300" t="14732" r="15028" b="17758"/>
          <a:stretch/>
        </p:blipFill>
        <p:spPr>
          <a:xfrm>
            <a:off x="509450" y="208280"/>
            <a:ext cx="11403875" cy="63030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9450" y="6001896"/>
            <a:ext cx="5394960" cy="5094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PUNTOS EXTREMOS</a:t>
            </a:r>
            <a:endParaRPr lang="es-E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6613160" y="574767"/>
            <a:ext cx="4816840" cy="17129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EXTENSIÓN</a:t>
            </a:r>
            <a:endParaRPr lang="es-E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52543" t="32339" r="16333" b="49268"/>
          <a:stretch/>
        </p:blipFill>
        <p:spPr>
          <a:xfrm>
            <a:off x="227854" y="347860"/>
            <a:ext cx="5043450" cy="2216300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 rot="5400000">
            <a:off x="5790994" y="854788"/>
            <a:ext cx="491445" cy="115288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uáles son los países más grandes del mundo? - Mapas de El Orden Mundial -  E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4" y="3268397"/>
            <a:ext cx="6535817" cy="34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íses mas grandes del mundo y su extensió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26" t="7878" r="5295" b="8354"/>
          <a:stretch/>
        </p:blipFill>
        <p:spPr bwMode="auto">
          <a:xfrm>
            <a:off x="121274" y="2769100"/>
            <a:ext cx="4467497" cy="44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91</Words>
  <Application>Microsoft Office PowerPoint</Application>
  <PresentationFormat>Panorámica</PresentationFormat>
  <Paragraphs>27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 Black</vt:lpstr>
      <vt:lpstr>Arial Rounded MT Bold</vt:lpstr>
      <vt:lpstr>Bahnschrift</vt:lpstr>
      <vt:lpstr>Century Gothic</vt:lpstr>
      <vt:lpstr>Wingdings 3</vt:lpstr>
      <vt:lpstr>Sector</vt:lpstr>
      <vt:lpstr>GEOGRAFÍA DE ARGENTINA  </vt:lpstr>
      <vt:lpstr>*POSICIÓN  *FORMA *EXTENSIÓN </vt:lpstr>
      <vt:lpstr>COORDDENADAS  GEOGRÁFICAS</vt:lpstr>
      <vt:lpstr>Presentación de PowerPoint</vt:lpstr>
      <vt:lpstr>ÚBICACIÓN ó POSICIÓN ABSOLUTA</vt:lpstr>
      <vt:lpstr>Posición relativa </vt:lpstr>
      <vt:lpstr>Presentación de PowerPoint</vt:lpstr>
      <vt:lpstr>Presentación de PowerPoint</vt:lpstr>
      <vt:lpstr>Presentación de PowerPoint</vt:lpstr>
      <vt:lpstr>REPÚBLICA ARGENTINA </vt:lpstr>
      <vt:lpstr>PORCIONES DE LA ARGENTINA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DE ARGENTINA  3º AÑO</dc:title>
  <dc:creator>Usuario de Windows</dc:creator>
  <cp:lastModifiedBy>Usuario de Windows</cp:lastModifiedBy>
  <cp:revision>20</cp:revision>
  <dcterms:created xsi:type="dcterms:W3CDTF">2024-03-07T02:27:43Z</dcterms:created>
  <dcterms:modified xsi:type="dcterms:W3CDTF">2024-04-15T02:15:43Z</dcterms:modified>
</cp:coreProperties>
</file>