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9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4288" y="428897"/>
            <a:ext cx="9830908" cy="332958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8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PORCIONES DE ARGENTINA</a:t>
            </a:r>
            <a:endParaRPr lang="es-ES" sz="8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99538" y="5796283"/>
            <a:ext cx="8825658" cy="8614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LA PORCIÓN CONTINENTAL</a:t>
            </a:r>
            <a:endParaRPr lang="es-E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5394960" y="3918857"/>
            <a:ext cx="1031966" cy="1332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9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478" y="348215"/>
            <a:ext cx="9731293" cy="77519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ARGENTINA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6478" y="1269147"/>
            <a:ext cx="11528471" cy="53014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ES" sz="3600" b="1" dirty="0" smtClean="0"/>
              <a:t>PORCIÓN AMERICANA EMERGIDA</a:t>
            </a:r>
          </a:p>
          <a:p>
            <a:pPr marL="0" indent="0">
              <a:buNone/>
            </a:pPr>
            <a:r>
              <a:rPr lang="es-ES" sz="3600" dirty="0" smtClean="0"/>
              <a:t>23 provincias y la Ciudad Autónoma de Buenos Aires.</a:t>
            </a:r>
          </a:p>
          <a:p>
            <a:r>
              <a:rPr lang="es-ES" sz="3600" b="1" dirty="0" smtClean="0"/>
              <a:t>PORCIÓN OCEÁNICA</a:t>
            </a:r>
          </a:p>
          <a:p>
            <a:pPr marL="0" indent="0">
              <a:buNone/>
            </a:pPr>
            <a:r>
              <a:rPr lang="es-ES" sz="3600" dirty="0" smtClean="0"/>
              <a:t>Masas oceánicas, fondos oceánicos e islas australes.</a:t>
            </a:r>
          </a:p>
          <a:p>
            <a:r>
              <a:rPr lang="es-ES" sz="3600" b="1" dirty="0" smtClean="0"/>
              <a:t>PORCIÓN ANTÁRTICA</a:t>
            </a:r>
          </a:p>
          <a:p>
            <a:pPr marL="0" indent="0">
              <a:buNone/>
            </a:pPr>
            <a:r>
              <a:rPr lang="es-ES" sz="3600" dirty="0" smtClean="0"/>
              <a:t>Meridiano de </a:t>
            </a:r>
            <a:r>
              <a:rPr lang="es-ES" sz="3600" dirty="0" smtClean="0"/>
              <a:t>25º </a:t>
            </a:r>
            <a:r>
              <a:rPr lang="es-ES" sz="3600" dirty="0" smtClean="0"/>
              <a:t>y 74º (longitud oeste) y paralelo 60º y polo sur.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33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694" y="19041"/>
            <a:ext cx="5002117" cy="666350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329990" y="818147"/>
            <a:ext cx="1443789" cy="806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PORCIÓN CONTINENTAL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184232" y="2947737"/>
            <a:ext cx="1720515" cy="54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PORCIÓN OCEÁNICA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543668" y="4255673"/>
            <a:ext cx="1588168" cy="553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PORCIÓN ANTÁRTICA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83494" y="818147"/>
            <a:ext cx="4508822" cy="2671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PORCIONES DEL TERRITORIO ARGENTINO</a:t>
            </a:r>
            <a:endParaRPr lang="es-E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46" y="3628278"/>
            <a:ext cx="4634159" cy="3054269"/>
          </a:xfrm>
          <a:prstGeom prst="rect">
            <a:avLst/>
          </a:prstGeom>
          <a:ln w="19050">
            <a:solidFill>
              <a:schemeClr val="bg1">
                <a:lumMod val="95000"/>
                <a:lumOff val="5000"/>
              </a:schemeClr>
            </a:solidFill>
          </a:ln>
        </p:spPr>
      </p:pic>
      <p:cxnSp>
        <p:nvCxnSpPr>
          <p:cNvPr id="12" name="Conector recto de flecha 11"/>
          <p:cNvCxnSpPr/>
          <p:nvPr/>
        </p:nvCxnSpPr>
        <p:spPr>
          <a:xfrm flipH="1">
            <a:off x="4836695" y="3350794"/>
            <a:ext cx="1634784" cy="904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2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835" y="769020"/>
            <a:ext cx="4355432" cy="1893441"/>
          </a:xfrm>
          <a:solidFill>
            <a:srgbClr val="99FF33"/>
          </a:solidFill>
        </p:spPr>
        <p:txBody>
          <a:bodyPr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PORCIÓN ANTÁRTICA</a:t>
            </a:r>
            <a:endParaRPr lang="es-E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39" y="744956"/>
            <a:ext cx="6220236" cy="6028823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6186729" y="1449805"/>
            <a:ext cx="264694" cy="421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110739" y="1594181"/>
            <a:ext cx="300790" cy="3007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10583116" y="1939322"/>
            <a:ext cx="257336" cy="324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7514695" y="6387767"/>
            <a:ext cx="214161" cy="386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0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3" y="165334"/>
            <a:ext cx="10032007" cy="918882"/>
          </a:xfr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PORCIÓN AMERICANA EMERGIDA</a:t>
            </a:r>
            <a:endParaRPr lang="es-E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5211946" y="1084216"/>
            <a:ext cx="522514" cy="48332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5033" y="2428875"/>
            <a:ext cx="3667125" cy="4429125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255106" y="1621174"/>
            <a:ext cx="8958708" cy="763848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LÍMITES Y FRONTERAS </a:t>
            </a:r>
            <a:endParaRPr lang="es-E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031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191461"/>
            <a:ext cx="9404723" cy="642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>
                <a:latin typeface="Arial Rounded MT Bold" panose="020F0704030504030204" pitchFamily="34" charset="0"/>
              </a:rPr>
              <a:t>LÍMITES INTERNACIONALES 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95943" y="1025434"/>
            <a:ext cx="3853543" cy="2886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LÍMITES GEOGRÁFICOS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Montañas, ríos, algún elemento físico que divide</a:t>
            </a:r>
            <a:r>
              <a:rPr lang="es-ES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.</a:t>
            </a:r>
            <a:endParaRPr lang="es-ES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389120" y="927463"/>
            <a:ext cx="3762103" cy="2984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LÍMITES GEOMÉTRICOS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Se seleccionan 2 puntos elegidos al azar y se traza una línea.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Ejemplo: </a:t>
            </a:r>
            <a:r>
              <a:rPr lang="es-ES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Río de la plata</a:t>
            </a:r>
            <a:endParaRPr lang="es-ES" sz="2400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endParaRPr lang="es-ES" sz="2400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8490857" y="927463"/>
            <a:ext cx="3383280" cy="2984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LÍMITES  GEODÉSICOS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Utiliza coordenadas geográficas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Meridianos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Paralelos </a:t>
            </a:r>
            <a:endParaRPr lang="es-ES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228" t="2696" r="3456" b="4723"/>
          <a:stretch/>
        </p:blipFill>
        <p:spPr>
          <a:xfrm>
            <a:off x="45719" y="4297677"/>
            <a:ext cx="4153989" cy="2560323"/>
          </a:xfrm>
          <a:prstGeom prst="rect">
            <a:avLst/>
          </a:prstGeom>
        </p:spPr>
      </p:pic>
      <p:sp>
        <p:nvSpPr>
          <p:cNvPr id="4" name="Flecha abajo 3"/>
          <p:cNvSpPr/>
          <p:nvPr/>
        </p:nvSpPr>
        <p:spPr>
          <a:xfrm>
            <a:off x="1946366" y="3912325"/>
            <a:ext cx="326571" cy="385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abajo 7"/>
          <p:cNvSpPr/>
          <p:nvPr/>
        </p:nvSpPr>
        <p:spPr>
          <a:xfrm>
            <a:off x="6100354" y="3912325"/>
            <a:ext cx="259414" cy="385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abajo 8"/>
          <p:cNvSpPr/>
          <p:nvPr/>
        </p:nvSpPr>
        <p:spPr>
          <a:xfrm>
            <a:off x="10049854" y="3912325"/>
            <a:ext cx="204489" cy="385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862" y="4318632"/>
            <a:ext cx="4097812" cy="2518412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6359768" y="4224886"/>
            <a:ext cx="13143" cy="25184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4650377" y="4297677"/>
            <a:ext cx="1709391" cy="312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Media</a:t>
            </a:r>
            <a:endParaRPr lang="es-E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4670011" y="4948646"/>
            <a:ext cx="375339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5016137" y="4798423"/>
            <a:ext cx="1001486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10 Millas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527074" y="4950823"/>
            <a:ext cx="1005840" cy="22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10 Millas</a:t>
            </a:r>
            <a:endParaRPr lang="es-ES" sz="1400" b="1" dirty="0">
              <a:solidFill>
                <a:schemeClr val="bg1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/>
          <a:srcRect l="21403" t="12837" r="21653" b="13244"/>
          <a:stretch/>
        </p:blipFill>
        <p:spPr>
          <a:xfrm>
            <a:off x="9006461" y="4297677"/>
            <a:ext cx="2481368" cy="250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6416" y="175991"/>
            <a:ext cx="8217569" cy="7985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>
                <a:latin typeface="Arial Rounded MT Bold" panose="020F0704030504030204" pitchFamily="34" charset="0"/>
              </a:rPr>
              <a:t>FRONTERAS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201783" y="1840832"/>
            <a:ext cx="4140238" cy="329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FRONTERA DE</a:t>
            </a:r>
            <a:r>
              <a:rPr lang="es-ES" sz="2800" b="1" dirty="0" smtClean="0">
                <a:latin typeface="Arial Black" panose="020B0A04020102020204" pitchFamily="34" charset="0"/>
              </a:rPr>
              <a:t> </a:t>
            </a: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CONTACTO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Gran relación entre la población situados a ambos lados del límite internacional </a:t>
            </a:r>
            <a:endParaRPr lang="es-ES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512695" y="1840832"/>
            <a:ext cx="4439652" cy="323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FRONTERA DE SEPARACIÓN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Menores relaciones entre la población situada a ambos lados del límite internacional,  debido a </a:t>
            </a:r>
            <a:r>
              <a:rPr lang="es-ES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la presencia algún elemento físico. </a:t>
            </a:r>
            <a:endParaRPr lang="es-ES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7540016" y="974557"/>
            <a:ext cx="385011" cy="866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abajo 14"/>
          <p:cNvSpPr/>
          <p:nvPr/>
        </p:nvSpPr>
        <p:spPr>
          <a:xfrm>
            <a:off x="3164305" y="974557"/>
            <a:ext cx="312821" cy="866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5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341</TotalTime>
  <Words>156</Words>
  <Application>Microsoft Office PowerPoint</Application>
  <PresentationFormat>Panorámica</PresentationFormat>
  <Paragraphs>38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Arial Rounded MT Bold</vt:lpstr>
      <vt:lpstr>Bahnschrift</vt:lpstr>
      <vt:lpstr>Century Gothic</vt:lpstr>
      <vt:lpstr>Wingdings</vt:lpstr>
      <vt:lpstr>Wingdings 3</vt:lpstr>
      <vt:lpstr>Ion</vt:lpstr>
      <vt:lpstr>PORCIONES DE ARGENTINA</vt:lpstr>
      <vt:lpstr>ARGENTINA </vt:lpstr>
      <vt:lpstr>Presentación de PowerPoint</vt:lpstr>
      <vt:lpstr>PORCIÓN ANTÁRTICA</vt:lpstr>
      <vt:lpstr>PORCIÓN AMERICANA EMERGIDA</vt:lpstr>
      <vt:lpstr>LÍMITES INTERNACIONALES </vt:lpstr>
      <vt:lpstr>FRONTERAS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PORCIONES DE ARGENTINA</dc:title>
  <dc:creator>Usuario de Windows</dc:creator>
  <cp:lastModifiedBy>Usuario de Windows</cp:lastModifiedBy>
  <cp:revision>24</cp:revision>
  <dcterms:created xsi:type="dcterms:W3CDTF">2024-03-24T01:45:57Z</dcterms:created>
  <dcterms:modified xsi:type="dcterms:W3CDTF">2024-03-25T03:54:21Z</dcterms:modified>
</cp:coreProperties>
</file>