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B2AB2-984C-4DF8-813A-0A1989D14660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4A9E3A-D927-4F4E-9FF9-C6722D240094}">
      <dgm:prSet phldrT="[Texto]" custT="1"/>
      <dgm:spPr/>
      <dgm:t>
        <a:bodyPr/>
        <a:lstStyle/>
        <a:p>
          <a:r>
            <a:rPr lang="es-ES" sz="4000" b="1" dirty="0" smtClean="0">
              <a:latin typeface="Arial Rounded MT Bold" panose="020F0704030504030204" pitchFamily="34" charset="0"/>
            </a:rPr>
            <a:t>CARACTERÍSTICAS DEL ESPACIO GEOGRÁFICO</a:t>
          </a:r>
          <a:endParaRPr lang="es-ES" sz="4000" b="1" dirty="0">
            <a:latin typeface="Arial Rounded MT Bold" panose="020F0704030504030204" pitchFamily="34" charset="0"/>
          </a:endParaRPr>
        </a:p>
      </dgm:t>
    </dgm:pt>
    <dgm:pt modelId="{51218990-23E3-40B1-9948-71D5366B5F3B}" type="parTrans" cxnId="{94D1797E-F46D-43B1-9497-75C8622EFD5D}">
      <dgm:prSet/>
      <dgm:spPr/>
      <dgm:t>
        <a:bodyPr/>
        <a:lstStyle/>
        <a:p>
          <a:endParaRPr lang="es-ES"/>
        </a:p>
      </dgm:t>
    </dgm:pt>
    <dgm:pt modelId="{50EE6047-797A-4C33-AC35-FD73334ED922}" type="sibTrans" cxnId="{94D1797E-F46D-43B1-9497-75C8622EFD5D}">
      <dgm:prSet/>
      <dgm:spPr/>
      <dgm:t>
        <a:bodyPr/>
        <a:lstStyle/>
        <a:p>
          <a:endParaRPr lang="es-ES"/>
        </a:p>
      </dgm:t>
    </dgm:pt>
    <dgm:pt modelId="{3FEA3B97-CE21-441F-A503-4F556ACCFC6A}">
      <dgm:prSet phldrT="[Texto]" custT="1"/>
      <dgm:spPr/>
      <dgm:t>
        <a:bodyPr/>
        <a:lstStyle/>
        <a:p>
          <a:r>
            <a:rPr lang="es-ES" sz="1600" dirty="0" smtClean="0">
              <a:latin typeface="Arial Black" panose="020B0A04020102020204" pitchFamily="34" charset="0"/>
            </a:rPr>
            <a:t>LOCALIZABLE</a:t>
          </a:r>
          <a:endParaRPr lang="es-ES" sz="1600" dirty="0">
            <a:latin typeface="Arial Black" panose="020B0A04020102020204" pitchFamily="34" charset="0"/>
          </a:endParaRPr>
        </a:p>
      </dgm:t>
    </dgm:pt>
    <dgm:pt modelId="{DF3CC2A8-05AB-471A-B636-F082F605794D}" type="parTrans" cxnId="{4D199A83-B0AF-43EB-B32B-C8FFAB0CE46D}">
      <dgm:prSet/>
      <dgm:spPr/>
      <dgm:t>
        <a:bodyPr/>
        <a:lstStyle/>
        <a:p>
          <a:endParaRPr lang="es-ES"/>
        </a:p>
      </dgm:t>
    </dgm:pt>
    <dgm:pt modelId="{6B53F144-E9CD-4B1D-854E-7F3590D9027F}" type="sibTrans" cxnId="{4D199A83-B0AF-43EB-B32B-C8FFAB0CE46D}">
      <dgm:prSet/>
      <dgm:spPr/>
      <dgm:t>
        <a:bodyPr/>
        <a:lstStyle/>
        <a:p>
          <a:endParaRPr lang="es-ES"/>
        </a:p>
      </dgm:t>
    </dgm:pt>
    <dgm:pt modelId="{7A1AEC12-9797-40D7-92B1-9BA30442B1F8}">
      <dgm:prSet phldrT="[Texto]" custT="1"/>
      <dgm:spPr/>
      <dgm:t>
        <a:bodyPr/>
        <a:lstStyle/>
        <a:p>
          <a:r>
            <a:rPr lang="es-ES" sz="1600" dirty="0" smtClean="0">
              <a:latin typeface="Arial Black" panose="020B0A04020102020204" pitchFamily="34" charset="0"/>
            </a:rPr>
            <a:t>CARTOGRAFIABLE</a:t>
          </a:r>
          <a:endParaRPr lang="es-ES" sz="1600" dirty="0">
            <a:latin typeface="Arial Black" panose="020B0A04020102020204" pitchFamily="34" charset="0"/>
          </a:endParaRPr>
        </a:p>
      </dgm:t>
    </dgm:pt>
    <dgm:pt modelId="{190C8A78-7057-4206-8D5A-F1C125CBB20F}" type="parTrans" cxnId="{C8118A15-3682-4D82-BB91-4DE07C4CA060}">
      <dgm:prSet/>
      <dgm:spPr/>
      <dgm:t>
        <a:bodyPr/>
        <a:lstStyle/>
        <a:p>
          <a:endParaRPr lang="es-ES"/>
        </a:p>
      </dgm:t>
    </dgm:pt>
    <dgm:pt modelId="{5675E158-FA72-4369-9377-9E90110300D4}" type="sibTrans" cxnId="{C8118A15-3682-4D82-BB91-4DE07C4CA060}">
      <dgm:prSet/>
      <dgm:spPr/>
      <dgm:t>
        <a:bodyPr/>
        <a:lstStyle/>
        <a:p>
          <a:endParaRPr lang="es-ES"/>
        </a:p>
      </dgm:t>
    </dgm:pt>
    <dgm:pt modelId="{F2C38EC6-5529-4D6B-B0C7-52B41C9CA0C6}">
      <dgm:prSet phldrT="[Texto]" custT="1"/>
      <dgm:spPr/>
      <dgm:t>
        <a:bodyPr/>
        <a:lstStyle/>
        <a:p>
          <a:r>
            <a:rPr lang="es-ES" sz="1600" dirty="0" smtClean="0">
              <a:latin typeface="Arial Black" panose="020B0A04020102020204" pitchFamily="34" charset="0"/>
            </a:rPr>
            <a:t>DINÁMICO</a:t>
          </a:r>
          <a:endParaRPr lang="es-ES" sz="1600" dirty="0">
            <a:latin typeface="Arial Black" panose="020B0A04020102020204" pitchFamily="34" charset="0"/>
          </a:endParaRPr>
        </a:p>
      </dgm:t>
    </dgm:pt>
    <dgm:pt modelId="{E2ABAE5D-335B-4AF3-826F-5047ACA99E7A}" type="parTrans" cxnId="{BF1DB5A7-9015-4644-9C0F-C980E5053E60}">
      <dgm:prSet/>
      <dgm:spPr/>
      <dgm:t>
        <a:bodyPr/>
        <a:lstStyle/>
        <a:p>
          <a:endParaRPr lang="es-ES"/>
        </a:p>
      </dgm:t>
    </dgm:pt>
    <dgm:pt modelId="{A2E9F998-F420-4C07-957D-652808BE83B8}" type="sibTrans" cxnId="{BF1DB5A7-9015-4644-9C0F-C980E5053E60}">
      <dgm:prSet/>
      <dgm:spPr/>
      <dgm:t>
        <a:bodyPr/>
        <a:lstStyle/>
        <a:p>
          <a:endParaRPr lang="es-ES"/>
        </a:p>
      </dgm:t>
    </dgm:pt>
    <dgm:pt modelId="{B14BA015-C058-49B6-8682-53427F4703AD}">
      <dgm:prSet phldrT="[Texto]" custT="1"/>
      <dgm:spPr/>
      <dgm:t>
        <a:bodyPr/>
        <a:lstStyle/>
        <a:p>
          <a:r>
            <a:rPr lang="es-ES" sz="1600" dirty="0" smtClean="0">
              <a:latin typeface="Arial Black" panose="020B0A04020102020204" pitchFamily="34" charset="0"/>
            </a:rPr>
            <a:t>DESCRIPTIVO</a:t>
          </a:r>
          <a:endParaRPr lang="es-ES" sz="1600" dirty="0">
            <a:latin typeface="Arial Black" panose="020B0A04020102020204" pitchFamily="34" charset="0"/>
          </a:endParaRPr>
        </a:p>
      </dgm:t>
    </dgm:pt>
    <dgm:pt modelId="{8453D230-7B75-4EED-9012-09320E46BA20}" type="parTrans" cxnId="{0316935A-9B99-4D30-8999-4076BDC1F38F}">
      <dgm:prSet/>
      <dgm:spPr/>
      <dgm:t>
        <a:bodyPr/>
        <a:lstStyle/>
        <a:p>
          <a:endParaRPr lang="es-ES"/>
        </a:p>
      </dgm:t>
    </dgm:pt>
    <dgm:pt modelId="{87E40256-0708-462A-994B-2B28C01B247F}" type="sibTrans" cxnId="{0316935A-9B99-4D30-8999-4076BDC1F38F}">
      <dgm:prSet/>
      <dgm:spPr/>
      <dgm:t>
        <a:bodyPr/>
        <a:lstStyle/>
        <a:p>
          <a:endParaRPr lang="es-ES"/>
        </a:p>
      </dgm:t>
    </dgm:pt>
    <dgm:pt modelId="{56DED51E-F219-4112-A4AB-BE74D3A28926}">
      <dgm:prSet phldrT="[Texto]" custT="1"/>
      <dgm:spPr/>
      <dgm:t>
        <a:bodyPr/>
        <a:lstStyle/>
        <a:p>
          <a:r>
            <a:rPr lang="es-ES" sz="1600" dirty="0" smtClean="0">
              <a:latin typeface="Arial Black" panose="020B0A04020102020204" pitchFamily="34" charset="0"/>
            </a:rPr>
            <a:t>ORGANIZADO</a:t>
          </a:r>
          <a:endParaRPr lang="es-ES" sz="1600" dirty="0">
            <a:latin typeface="Arial Black" panose="020B0A04020102020204" pitchFamily="34" charset="0"/>
          </a:endParaRPr>
        </a:p>
      </dgm:t>
    </dgm:pt>
    <dgm:pt modelId="{63906FD1-847E-4A1D-913A-6ECBA9511AD8}" type="parTrans" cxnId="{713F5D6D-8D6B-452E-845F-C6B01D0175DE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5CBF59F1-44C9-4C8D-9A75-A38F13C93A6E}" type="sibTrans" cxnId="{713F5D6D-8D6B-452E-845F-C6B01D0175DE}">
      <dgm:prSet/>
      <dgm:spPr/>
      <dgm:t>
        <a:bodyPr/>
        <a:lstStyle/>
        <a:p>
          <a:endParaRPr lang="es-ES"/>
        </a:p>
      </dgm:t>
    </dgm:pt>
    <dgm:pt modelId="{6765373B-2EFC-4382-B13F-7A5319DD1EB8}" type="pres">
      <dgm:prSet presAssocID="{F5DB2AB2-984C-4DF8-813A-0A1989D146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DBE694F-04B8-4BC4-A781-D3A5F01DF4CE}" type="pres">
      <dgm:prSet presAssocID="{294A9E3A-D927-4F4E-9FF9-C6722D240094}" presName="hierRoot1" presStyleCnt="0">
        <dgm:presLayoutVars>
          <dgm:hierBranch val="init"/>
        </dgm:presLayoutVars>
      </dgm:prSet>
      <dgm:spPr/>
    </dgm:pt>
    <dgm:pt modelId="{4C4081AF-429E-41BE-B0AE-A19314BE25AD}" type="pres">
      <dgm:prSet presAssocID="{294A9E3A-D927-4F4E-9FF9-C6722D240094}" presName="rootComposite1" presStyleCnt="0"/>
      <dgm:spPr/>
    </dgm:pt>
    <dgm:pt modelId="{D2D1EA7B-AF2A-4F42-AA08-4980975A5FFD}" type="pres">
      <dgm:prSet presAssocID="{294A9E3A-D927-4F4E-9FF9-C6722D240094}" presName="rootText1" presStyleLbl="node0" presStyleIdx="0" presStyleCnt="1" custScaleX="520144" custScaleY="252325" custLinFactNeighborY="-47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1F665D-9D68-46F8-93EA-A508AF21A014}" type="pres">
      <dgm:prSet presAssocID="{294A9E3A-D927-4F4E-9FF9-C6722D24009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1FE246-AD8C-456B-B65A-DBB059E3E9FE}" type="pres">
      <dgm:prSet presAssocID="{294A9E3A-D927-4F4E-9FF9-C6722D240094}" presName="hierChild2" presStyleCnt="0"/>
      <dgm:spPr/>
    </dgm:pt>
    <dgm:pt modelId="{1E5CCA67-8DB6-476F-AE3B-B488EF968BA8}" type="pres">
      <dgm:prSet presAssocID="{DF3CC2A8-05AB-471A-B636-F082F605794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0747FB3C-05B5-4082-9105-FC5CBFDE1A3D}" type="pres">
      <dgm:prSet presAssocID="{3FEA3B97-CE21-441F-A503-4F556ACCFC6A}" presName="hierRoot2" presStyleCnt="0">
        <dgm:presLayoutVars>
          <dgm:hierBranch val="init"/>
        </dgm:presLayoutVars>
      </dgm:prSet>
      <dgm:spPr/>
    </dgm:pt>
    <dgm:pt modelId="{661E4DFD-6F37-469A-BBFC-C5F430542F4B}" type="pres">
      <dgm:prSet presAssocID="{3FEA3B97-CE21-441F-A503-4F556ACCFC6A}" presName="rootComposite" presStyleCnt="0"/>
      <dgm:spPr/>
    </dgm:pt>
    <dgm:pt modelId="{5FCAC79A-AC86-404F-94D1-2615DED97A3B}" type="pres">
      <dgm:prSet presAssocID="{3FEA3B97-CE21-441F-A503-4F556ACCFC6A}" presName="rootText" presStyleLbl="node2" presStyleIdx="0" presStyleCnt="5" custScaleX="114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9A0659-8EC2-435E-B446-40033DED7B82}" type="pres">
      <dgm:prSet presAssocID="{3FEA3B97-CE21-441F-A503-4F556ACCFC6A}" presName="rootConnector" presStyleLbl="node2" presStyleIdx="0" presStyleCnt="5"/>
      <dgm:spPr/>
      <dgm:t>
        <a:bodyPr/>
        <a:lstStyle/>
        <a:p>
          <a:endParaRPr lang="es-ES"/>
        </a:p>
      </dgm:t>
    </dgm:pt>
    <dgm:pt modelId="{5961B5CC-E3C5-443C-B038-7A7B48FDDA69}" type="pres">
      <dgm:prSet presAssocID="{3FEA3B97-CE21-441F-A503-4F556ACCFC6A}" presName="hierChild4" presStyleCnt="0"/>
      <dgm:spPr/>
    </dgm:pt>
    <dgm:pt modelId="{24457D28-24DA-46B9-AD23-02CBD0B176AA}" type="pres">
      <dgm:prSet presAssocID="{3FEA3B97-CE21-441F-A503-4F556ACCFC6A}" presName="hierChild5" presStyleCnt="0"/>
      <dgm:spPr/>
    </dgm:pt>
    <dgm:pt modelId="{C46F5033-35A0-43FD-AF0C-CFC24113E231}" type="pres">
      <dgm:prSet presAssocID="{190C8A78-7057-4206-8D5A-F1C125CBB20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4843A23F-7FF6-4E79-B519-43603350526B}" type="pres">
      <dgm:prSet presAssocID="{7A1AEC12-9797-40D7-92B1-9BA30442B1F8}" presName="hierRoot2" presStyleCnt="0">
        <dgm:presLayoutVars>
          <dgm:hierBranch val="init"/>
        </dgm:presLayoutVars>
      </dgm:prSet>
      <dgm:spPr/>
    </dgm:pt>
    <dgm:pt modelId="{9FF4C1A7-69B1-42DE-86C0-C7AA02859B77}" type="pres">
      <dgm:prSet presAssocID="{7A1AEC12-9797-40D7-92B1-9BA30442B1F8}" presName="rootComposite" presStyleCnt="0"/>
      <dgm:spPr/>
    </dgm:pt>
    <dgm:pt modelId="{E6F40B40-86D5-42B1-A048-04D6239666BE}" type="pres">
      <dgm:prSet presAssocID="{7A1AEC12-9797-40D7-92B1-9BA30442B1F8}" presName="rootText" presStyleLbl="node2" presStyleIdx="1" presStyleCnt="5" custScaleX="135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FD8FA1-9E97-491C-A995-D56C34386C7D}" type="pres">
      <dgm:prSet presAssocID="{7A1AEC12-9797-40D7-92B1-9BA30442B1F8}" presName="rootConnector" presStyleLbl="node2" presStyleIdx="1" presStyleCnt="5"/>
      <dgm:spPr/>
      <dgm:t>
        <a:bodyPr/>
        <a:lstStyle/>
        <a:p>
          <a:endParaRPr lang="es-ES"/>
        </a:p>
      </dgm:t>
    </dgm:pt>
    <dgm:pt modelId="{B649C36F-95DB-4617-8524-CD473F0BA1FF}" type="pres">
      <dgm:prSet presAssocID="{7A1AEC12-9797-40D7-92B1-9BA30442B1F8}" presName="hierChild4" presStyleCnt="0"/>
      <dgm:spPr/>
    </dgm:pt>
    <dgm:pt modelId="{6DDF650A-E7C5-409C-A2EF-46022E05F27E}" type="pres">
      <dgm:prSet presAssocID="{7A1AEC12-9797-40D7-92B1-9BA30442B1F8}" presName="hierChild5" presStyleCnt="0"/>
      <dgm:spPr/>
    </dgm:pt>
    <dgm:pt modelId="{190AD1E0-E9A9-44AE-944F-DA3A170B4705}" type="pres">
      <dgm:prSet presAssocID="{E2ABAE5D-335B-4AF3-826F-5047ACA99E7A}" presName="Name37" presStyleLbl="parChTrans1D2" presStyleIdx="2" presStyleCnt="5"/>
      <dgm:spPr/>
      <dgm:t>
        <a:bodyPr/>
        <a:lstStyle/>
        <a:p>
          <a:endParaRPr lang="es-ES"/>
        </a:p>
      </dgm:t>
    </dgm:pt>
    <dgm:pt modelId="{73E5FE68-040A-4C23-BBBC-8E941E729048}" type="pres">
      <dgm:prSet presAssocID="{F2C38EC6-5529-4D6B-B0C7-52B41C9CA0C6}" presName="hierRoot2" presStyleCnt="0">
        <dgm:presLayoutVars>
          <dgm:hierBranch val="init"/>
        </dgm:presLayoutVars>
      </dgm:prSet>
      <dgm:spPr/>
    </dgm:pt>
    <dgm:pt modelId="{A47485D8-D016-4D35-BB72-E0C6A6BB05DE}" type="pres">
      <dgm:prSet presAssocID="{F2C38EC6-5529-4D6B-B0C7-52B41C9CA0C6}" presName="rootComposite" presStyleCnt="0"/>
      <dgm:spPr/>
    </dgm:pt>
    <dgm:pt modelId="{67A304F2-D50C-4999-B6CC-A2A16867D34F}" type="pres">
      <dgm:prSet presAssocID="{F2C38EC6-5529-4D6B-B0C7-52B41C9CA0C6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2EEDC9-0726-4761-9602-DB7DA2847741}" type="pres">
      <dgm:prSet presAssocID="{F2C38EC6-5529-4D6B-B0C7-52B41C9CA0C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C893AF8-6945-4159-8B81-6CD305B9E2F5}" type="pres">
      <dgm:prSet presAssocID="{F2C38EC6-5529-4D6B-B0C7-52B41C9CA0C6}" presName="hierChild4" presStyleCnt="0"/>
      <dgm:spPr/>
    </dgm:pt>
    <dgm:pt modelId="{E97D1580-402F-42CD-BAF2-4E5721D470C5}" type="pres">
      <dgm:prSet presAssocID="{F2C38EC6-5529-4D6B-B0C7-52B41C9CA0C6}" presName="hierChild5" presStyleCnt="0"/>
      <dgm:spPr/>
    </dgm:pt>
    <dgm:pt modelId="{EAA72BAE-DAA4-484C-B816-A4E4526C6EC9}" type="pres">
      <dgm:prSet presAssocID="{8453D230-7B75-4EED-9012-09320E46BA2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661120E-0854-40D0-9CB8-C869FAFA6584}" type="pres">
      <dgm:prSet presAssocID="{B14BA015-C058-49B6-8682-53427F4703AD}" presName="hierRoot2" presStyleCnt="0">
        <dgm:presLayoutVars>
          <dgm:hierBranch val="init"/>
        </dgm:presLayoutVars>
      </dgm:prSet>
      <dgm:spPr/>
    </dgm:pt>
    <dgm:pt modelId="{CAEC26E1-5F3B-49EB-94D7-8D874F9BB453}" type="pres">
      <dgm:prSet presAssocID="{B14BA015-C058-49B6-8682-53427F4703AD}" presName="rootComposite" presStyleCnt="0"/>
      <dgm:spPr/>
    </dgm:pt>
    <dgm:pt modelId="{F64C0F7F-AD21-49CD-B616-A1CB4AA71DE1}" type="pres">
      <dgm:prSet presAssocID="{B14BA015-C058-49B6-8682-53427F4703A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AB2F73-364F-4C63-8266-3930E703A1B3}" type="pres">
      <dgm:prSet presAssocID="{B14BA015-C058-49B6-8682-53427F4703AD}" presName="rootConnector" presStyleLbl="node2" presStyleIdx="3" presStyleCnt="5"/>
      <dgm:spPr/>
      <dgm:t>
        <a:bodyPr/>
        <a:lstStyle/>
        <a:p>
          <a:endParaRPr lang="es-ES"/>
        </a:p>
      </dgm:t>
    </dgm:pt>
    <dgm:pt modelId="{C5E22157-2495-4EF8-81CE-A1B49B64C6F5}" type="pres">
      <dgm:prSet presAssocID="{B14BA015-C058-49B6-8682-53427F4703AD}" presName="hierChild4" presStyleCnt="0"/>
      <dgm:spPr/>
    </dgm:pt>
    <dgm:pt modelId="{A35A7192-A3F5-432F-9504-63B63C35E359}" type="pres">
      <dgm:prSet presAssocID="{B14BA015-C058-49B6-8682-53427F4703AD}" presName="hierChild5" presStyleCnt="0"/>
      <dgm:spPr/>
    </dgm:pt>
    <dgm:pt modelId="{FF239B67-46DB-4E1D-B3BD-A6D913453DF6}" type="pres">
      <dgm:prSet presAssocID="{63906FD1-847E-4A1D-913A-6ECBA9511AD8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2EB6B7-8781-4992-8E59-E2E1677B343D}" type="pres">
      <dgm:prSet presAssocID="{56DED51E-F219-4112-A4AB-BE74D3A28926}" presName="hierRoot2" presStyleCnt="0">
        <dgm:presLayoutVars>
          <dgm:hierBranch val="init"/>
        </dgm:presLayoutVars>
      </dgm:prSet>
      <dgm:spPr/>
    </dgm:pt>
    <dgm:pt modelId="{F3507F98-6410-431B-9CE8-9D75438A3F92}" type="pres">
      <dgm:prSet presAssocID="{56DED51E-F219-4112-A4AB-BE74D3A28926}" presName="rootComposite" presStyleCnt="0"/>
      <dgm:spPr/>
    </dgm:pt>
    <dgm:pt modelId="{D93BC411-C2CA-4D48-8F36-0DB832AEFC31}" type="pres">
      <dgm:prSet presAssocID="{56DED51E-F219-4112-A4AB-BE74D3A2892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E477BF-C863-499A-B92D-2FD05D358612}" type="pres">
      <dgm:prSet presAssocID="{56DED51E-F219-4112-A4AB-BE74D3A289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9B154C2C-724F-489E-9442-846DE2909F46}" type="pres">
      <dgm:prSet presAssocID="{56DED51E-F219-4112-A4AB-BE74D3A28926}" presName="hierChild4" presStyleCnt="0"/>
      <dgm:spPr/>
    </dgm:pt>
    <dgm:pt modelId="{A9E0021E-FE40-4D33-8239-9E6AB015761E}" type="pres">
      <dgm:prSet presAssocID="{56DED51E-F219-4112-A4AB-BE74D3A28926}" presName="hierChild5" presStyleCnt="0"/>
      <dgm:spPr/>
    </dgm:pt>
    <dgm:pt modelId="{AABE4E56-00CA-4DD5-96E3-5BED5D794751}" type="pres">
      <dgm:prSet presAssocID="{294A9E3A-D927-4F4E-9FF9-C6722D240094}" presName="hierChild3" presStyleCnt="0"/>
      <dgm:spPr/>
    </dgm:pt>
  </dgm:ptLst>
  <dgm:cxnLst>
    <dgm:cxn modelId="{4D199A83-B0AF-43EB-B32B-C8FFAB0CE46D}" srcId="{294A9E3A-D927-4F4E-9FF9-C6722D240094}" destId="{3FEA3B97-CE21-441F-A503-4F556ACCFC6A}" srcOrd="0" destOrd="0" parTransId="{DF3CC2A8-05AB-471A-B636-F082F605794D}" sibTransId="{6B53F144-E9CD-4B1D-854E-7F3590D9027F}"/>
    <dgm:cxn modelId="{83643D88-E282-4F71-A34F-BE2FF20C52DF}" type="presOf" srcId="{56DED51E-F219-4112-A4AB-BE74D3A28926}" destId="{DCE477BF-C863-499A-B92D-2FD05D358612}" srcOrd="1" destOrd="0" presId="urn:microsoft.com/office/officeart/2005/8/layout/orgChart1"/>
    <dgm:cxn modelId="{0A3E3AE7-92B4-46F1-9CF4-0AE73615D024}" type="presOf" srcId="{7A1AEC12-9797-40D7-92B1-9BA30442B1F8}" destId="{4EFD8FA1-9E97-491C-A995-D56C34386C7D}" srcOrd="1" destOrd="0" presId="urn:microsoft.com/office/officeart/2005/8/layout/orgChart1"/>
    <dgm:cxn modelId="{7692DBD6-5275-4420-B081-2EE6F729E33D}" type="presOf" srcId="{F2C38EC6-5529-4D6B-B0C7-52B41C9CA0C6}" destId="{67A304F2-D50C-4999-B6CC-A2A16867D34F}" srcOrd="0" destOrd="0" presId="urn:microsoft.com/office/officeart/2005/8/layout/orgChart1"/>
    <dgm:cxn modelId="{BF1DB5A7-9015-4644-9C0F-C980E5053E60}" srcId="{294A9E3A-D927-4F4E-9FF9-C6722D240094}" destId="{F2C38EC6-5529-4D6B-B0C7-52B41C9CA0C6}" srcOrd="2" destOrd="0" parTransId="{E2ABAE5D-335B-4AF3-826F-5047ACA99E7A}" sibTransId="{A2E9F998-F420-4C07-957D-652808BE83B8}"/>
    <dgm:cxn modelId="{65C3617C-CEF8-4A7E-82C2-6D0452583A28}" type="presOf" srcId="{294A9E3A-D927-4F4E-9FF9-C6722D240094}" destId="{D2D1EA7B-AF2A-4F42-AA08-4980975A5FFD}" srcOrd="0" destOrd="0" presId="urn:microsoft.com/office/officeart/2005/8/layout/orgChart1"/>
    <dgm:cxn modelId="{DCC3EF2D-385C-4B24-B0B5-2A76C412C1D9}" type="presOf" srcId="{3FEA3B97-CE21-441F-A503-4F556ACCFC6A}" destId="{129A0659-8EC2-435E-B446-40033DED7B82}" srcOrd="1" destOrd="0" presId="urn:microsoft.com/office/officeart/2005/8/layout/orgChart1"/>
    <dgm:cxn modelId="{1643F78F-7DFE-474D-B445-8890EA2D5972}" type="presOf" srcId="{294A9E3A-D927-4F4E-9FF9-C6722D240094}" destId="{871F665D-9D68-46F8-93EA-A508AF21A014}" srcOrd="1" destOrd="0" presId="urn:microsoft.com/office/officeart/2005/8/layout/orgChart1"/>
    <dgm:cxn modelId="{44E3EE99-A12F-46FF-9922-842637E4BBEF}" type="presOf" srcId="{63906FD1-847E-4A1D-913A-6ECBA9511AD8}" destId="{FF239B67-46DB-4E1D-B3BD-A6D913453DF6}" srcOrd="0" destOrd="0" presId="urn:microsoft.com/office/officeart/2005/8/layout/orgChart1"/>
    <dgm:cxn modelId="{AF8888AC-8E1B-4580-ACDC-554E4939786B}" type="presOf" srcId="{E2ABAE5D-335B-4AF3-826F-5047ACA99E7A}" destId="{190AD1E0-E9A9-44AE-944F-DA3A170B4705}" srcOrd="0" destOrd="0" presId="urn:microsoft.com/office/officeart/2005/8/layout/orgChart1"/>
    <dgm:cxn modelId="{0F69BBB7-A0FF-4C6E-A4CF-412BE0EDDDCA}" type="presOf" srcId="{3FEA3B97-CE21-441F-A503-4F556ACCFC6A}" destId="{5FCAC79A-AC86-404F-94D1-2615DED97A3B}" srcOrd="0" destOrd="0" presId="urn:microsoft.com/office/officeart/2005/8/layout/orgChart1"/>
    <dgm:cxn modelId="{6FA114D2-737D-45C0-A514-D6D230246697}" type="presOf" srcId="{8453D230-7B75-4EED-9012-09320E46BA20}" destId="{EAA72BAE-DAA4-484C-B816-A4E4526C6EC9}" srcOrd="0" destOrd="0" presId="urn:microsoft.com/office/officeart/2005/8/layout/orgChart1"/>
    <dgm:cxn modelId="{85FFEA67-B45F-4D68-BC16-34BC5069D8CB}" type="presOf" srcId="{B14BA015-C058-49B6-8682-53427F4703AD}" destId="{F64C0F7F-AD21-49CD-B616-A1CB4AA71DE1}" srcOrd="0" destOrd="0" presId="urn:microsoft.com/office/officeart/2005/8/layout/orgChart1"/>
    <dgm:cxn modelId="{9A4661DC-9915-45CF-A619-6180119984A0}" type="presOf" srcId="{56DED51E-F219-4112-A4AB-BE74D3A28926}" destId="{D93BC411-C2CA-4D48-8F36-0DB832AEFC31}" srcOrd="0" destOrd="0" presId="urn:microsoft.com/office/officeart/2005/8/layout/orgChart1"/>
    <dgm:cxn modelId="{4B3C67AE-EB1F-4559-B00F-3070FE27CFFE}" type="presOf" srcId="{DF3CC2A8-05AB-471A-B636-F082F605794D}" destId="{1E5CCA67-8DB6-476F-AE3B-B488EF968BA8}" srcOrd="0" destOrd="0" presId="urn:microsoft.com/office/officeart/2005/8/layout/orgChart1"/>
    <dgm:cxn modelId="{FEB52DA2-1056-4498-8018-A6C81F545911}" type="presOf" srcId="{B14BA015-C058-49B6-8682-53427F4703AD}" destId="{E2AB2F73-364F-4C63-8266-3930E703A1B3}" srcOrd="1" destOrd="0" presId="urn:microsoft.com/office/officeart/2005/8/layout/orgChart1"/>
    <dgm:cxn modelId="{0316935A-9B99-4D30-8999-4076BDC1F38F}" srcId="{294A9E3A-D927-4F4E-9FF9-C6722D240094}" destId="{B14BA015-C058-49B6-8682-53427F4703AD}" srcOrd="3" destOrd="0" parTransId="{8453D230-7B75-4EED-9012-09320E46BA20}" sibTransId="{87E40256-0708-462A-994B-2B28C01B247F}"/>
    <dgm:cxn modelId="{054802AB-AA44-448D-A429-7B2AC14858A2}" type="presOf" srcId="{F2C38EC6-5529-4D6B-B0C7-52B41C9CA0C6}" destId="{342EEDC9-0726-4761-9602-DB7DA2847741}" srcOrd="1" destOrd="0" presId="urn:microsoft.com/office/officeart/2005/8/layout/orgChart1"/>
    <dgm:cxn modelId="{C2DBE750-ABDD-4958-A648-B292F8C4CF3B}" type="presOf" srcId="{7A1AEC12-9797-40D7-92B1-9BA30442B1F8}" destId="{E6F40B40-86D5-42B1-A048-04D6239666BE}" srcOrd="0" destOrd="0" presId="urn:microsoft.com/office/officeart/2005/8/layout/orgChart1"/>
    <dgm:cxn modelId="{94D1797E-F46D-43B1-9497-75C8622EFD5D}" srcId="{F5DB2AB2-984C-4DF8-813A-0A1989D14660}" destId="{294A9E3A-D927-4F4E-9FF9-C6722D240094}" srcOrd="0" destOrd="0" parTransId="{51218990-23E3-40B1-9948-71D5366B5F3B}" sibTransId="{50EE6047-797A-4C33-AC35-FD73334ED922}"/>
    <dgm:cxn modelId="{97A45359-9C4D-4A62-97E5-553CECE11994}" type="presOf" srcId="{190C8A78-7057-4206-8D5A-F1C125CBB20F}" destId="{C46F5033-35A0-43FD-AF0C-CFC24113E231}" srcOrd="0" destOrd="0" presId="urn:microsoft.com/office/officeart/2005/8/layout/orgChart1"/>
    <dgm:cxn modelId="{713F5D6D-8D6B-452E-845F-C6B01D0175DE}" srcId="{294A9E3A-D927-4F4E-9FF9-C6722D240094}" destId="{56DED51E-F219-4112-A4AB-BE74D3A28926}" srcOrd="4" destOrd="0" parTransId="{63906FD1-847E-4A1D-913A-6ECBA9511AD8}" sibTransId="{5CBF59F1-44C9-4C8D-9A75-A38F13C93A6E}"/>
    <dgm:cxn modelId="{54A6D2D9-9F7D-4B56-89EB-0BE710B22469}" type="presOf" srcId="{F5DB2AB2-984C-4DF8-813A-0A1989D14660}" destId="{6765373B-2EFC-4382-B13F-7A5319DD1EB8}" srcOrd="0" destOrd="0" presId="urn:microsoft.com/office/officeart/2005/8/layout/orgChart1"/>
    <dgm:cxn modelId="{C8118A15-3682-4D82-BB91-4DE07C4CA060}" srcId="{294A9E3A-D927-4F4E-9FF9-C6722D240094}" destId="{7A1AEC12-9797-40D7-92B1-9BA30442B1F8}" srcOrd="1" destOrd="0" parTransId="{190C8A78-7057-4206-8D5A-F1C125CBB20F}" sibTransId="{5675E158-FA72-4369-9377-9E90110300D4}"/>
    <dgm:cxn modelId="{09BA125E-9486-480D-AF8D-3FF33D31E073}" type="presParOf" srcId="{6765373B-2EFC-4382-B13F-7A5319DD1EB8}" destId="{8DBE694F-04B8-4BC4-A781-D3A5F01DF4CE}" srcOrd="0" destOrd="0" presId="urn:microsoft.com/office/officeart/2005/8/layout/orgChart1"/>
    <dgm:cxn modelId="{8F1234AA-C477-4CE0-BA3A-8CBE20363970}" type="presParOf" srcId="{8DBE694F-04B8-4BC4-A781-D3A5F01DF4CE}" destId="{4C4081AF-429E-41BE-B0AE-A19314BE25AD}" srcOrd="0" destOrd="0" presId="urn:microsoft.com/office/officeart/2005/8/layout/orgChart1"/>
    <dgm:cxn modelId="{354ABF65-C416-438F-BC30-909C6349536B}" type="presParOf" srcId="{4C4081AF-429E-41BE-B0AE-A19314BE25AD}" destId="{D2D1EA7B-AF2A-4F42-AA08-4980975A5FFD}" srcOrd="0" destOrd="0" presId="urn:microsoft.com/office/officeart/2005/8/layout/orgChart1"/>
    <dgm:cxn modelId="{7EDA6EF0-BDCE-4DA4-99A6-FDDC4F11E2FA}" type="presParOf" srcId="{4C4081AF-429E-41BE-B0AE-A19314BE25AD}" destId="{871F665D-9D68-46F8-93EA-A508AF21A014}" srcOrd="1" destOrd="0" presId="urn:microsoft.com/office/officeart/2005/8/layout/orgChart1"/>
    <dgm:cxn modelId="{1D7D0203-282D-4A7E-AAE7-49F51B626018}" type="presParOf" srcId="{8DBE694F-04B8-4BC4-A781-D3A5F01DF4CE}" destId="{681FE246-AD8C-456B-B65A-DBB059E3E9FE}" srcOrd="1" destOrd="0" presId="urn:microsoft.com/office/officeart/2005/8/layout/orgChart1"/>
    <dgm:cxn modelId="{2A2771F8-25BB-4EC2-984E-25F3998A1A84}" type="presParOf" srcId="{681FE246-AD8C-456B-B65A-DBB059E3E9FE}" destId="{1E5CCA67-8DB6-476F-AE3B-B488EF968BA8}" srcOrd="0" destOrd="0" presId="urn:microsoft.com/office/officeart/2005/8/layout/orgChart1"/>
    <dgm:cxn modelId="{112D5E6D-FDAB-46C4-8F54-C453FB1AF482}" type="presParOf" srcId="{681FE246-AD8C-456B-B65A-DBB059E3E9FE}" destId="{0747FB3C-05B5-4082-9105-FC5CBFDE1A3D}" srcOrd="1" destOrd="0" presId="urn:microsoft.com/office/officeart/2005/8/layout/orgChart1"/>
    <dgm:cxn modelId="{92CC92C2-8458-41A0-B72D-88E11816C1DA}" type="presParOf" srcId="{0747FB3C-05B5-4082-9105-FC5CBFDE1A3D}" destId="{661E4DFD-6F37-469A-BBFC-C5F430542F4B}" srcOrd="0" destOrd="0" presId="urn:microsoft.com/office/officeart/2005/8/layout/orgChart1"/>
    <dgm:cxn modelId="{A6BF1EE3-A244-4758-A2CF-9F882C76E3C3}" type="presParOf" srcId="{661E4DFD-6F37-469A-BBFC-C5F430542F4B}" destId="{5FCAC79A-AC86-404F-94D1-2615DED97A3B}" srcOrd="0" destOrd="0" presId="urn:microsoft.com/office/officeart/2005/8/layout/orgChart1"/>
    <dgm:cxn modelId="{84109FD2-B2EB-4766-90AF-930DD3162524}" type="presParOf" srcId="{661E4DFD-6F37-469A-BBFC-C5F430542F4B}" destId="{129A0659-8EC2-435E-B446-40033DED7B82}" srcOrd="1" destOrd="0" presId="urn:microsoft.com/office/officeart/2005/8/layout/orgChart1"/>
    <dgm:cxn modelId="{F33B3201-8936-4AAB-85D6-C4FE4F2B034D}" type="presParOf" srcId="{0747FB3C-05B5-4082-9105-FC5CBFDE1A3D}" destId="{5961B5CC-E3C5-443C-B038-7A7B48FDDA69}" srcOrd="1" destOrd="0" presId="urn:microsoft.com/office/officeart/2005/8/layout/orgChart1"/>
    <dgm:cxn modelId="{89A79E23-72CF-4820-A8DA-A4A408D09793}" type="presParOf" srcId="{0747FB3C-05B5-4082-9105-FC5CBFDE1A3D}" destId="{24457D28-24DA-46B9-AD23-02CBD0B176AA}" srcOrd="2" destOrd="0" presId="urn:microsoft.com/office/officeart/2005/8/layout/orgChart1"/>
    <dgm:cxn modelId="{E75ACB60-0E31-4BFA-B230-439CB021122F}" type="presParOf" srcId="{681FE246-AD8C-456B-B65A-DBB059E3E9FE}" destId="{C46F5033-35A0-43FD-AF0C-CFC24113E231}" srcOrd="2" destOrd="0" presId="urn:microsoft.com/office/officeart/2005/8/layout/orgChart1"/>
    <dgm:cxn modelId="{26906806-F4FF-4E1D-A84C-83549B96151D}" type="presParOf" srcId="{681FE246-AD8C-456B-B65A-DBB059E3E9FE}" destId="{4843A23F-7FF6-4E79-B519-43603350526B}" srcOrd="3" destOrd="0" presId="urn:microsoft.com/office/officeart/2005/8/layout/orgChart1"/>
    <dgm:cxn modelId="{E58CD0AC-0168-457F-ABC7-12CDB342A755}" type="presParOf" srcId="{4843A23F-7FF6-4E79-B519-43603350526B}" destId="{9FF4C1A7-69B1-42DE-86C0-C7AA02859B77}" srcOrd="0" destOrd="0" presId="urn:microsoft.com/office/officeart/2005/8/layout/orgChart1"/>
    <dgm:cxn modelId="{65431691-2015-4C2A-9D00-32EE46AB06FB}" type="presParOf" srcId="{9FF4C1A7-69B1-42DE-86C0-C7AA02859B77}" destId="{E6F40B40-86D5-42B1-A048-04D6239666BE}" srcOrd="0" destOrd="0" presId="urn:microsoft.com/office/officeart/2005/8/layout/orgChart1"/>
    <dgm:cxn modelId="{70908DA0-1873-4795-8A7F-C58BD434E702}" type="presParOf" srcId="{9FF4C1A7-69B1-42DE-86C0-C7AA02859B77}" destId="{4EFD8FA1-9E97-491C-A995-D56C34386C7D}" srcOrd="1" destOrd="0" presId="urn:microsoft.com/office/officeart/2005/8/layout/orgChart1"/>
    <dgm:cxn modelId="{7C99C59F-8F0E-4262-904F-4662D9CF5019}" type="presParOf" srcId="{4843A23F-7FF6-4E79-B519-43603350526B}" destId="{B649C36F-95DB-4617-8524-CD473F0BA1FF}" srcOrd="1" destOrd="0" presId="urn:microsoft.com/office/officeart/2005/8/layout/orgChart1"/>
    <dgm:cxn modelId="{A662EF8B-B735-48E9-BFAB-C7EB92727385}" type="presParOf" srcId="{4843A23F-7FF6-4E79-B519-43603350526B}" destId="{6DDF650A-E7C5-409C-A2EF-46022E05F27E}" srcOrd="2" destOrd="0" presId="urn:microsoft.com/office/officeart/2005/8/layout/orgChart1"/>
    <dgm:cxn modelId="{CB31D1E4-FDCF-46D4-A462-632EA0D6F090}" type="presParOf" srcId="{681FE246-AD8C-456B-B65A-DBB059E3E9FE}" destId="{190AD1E0-E9A9-44AE-944F-DA3A170B4705}" srcOrd="4" destOrd="0" presId="urn:microsoft.com/office/officeart/2005/8/layout/orgChart1"/>
    <dgm:cxn modelId="{F7867A08-20D9-4C0C-9671-A2CC815F29F0}" type="presParOf" srcId="{681FE246-AD8C-456B-B65A-DBB059E3E9FE}" destId="{73E5FE68-040A-4C23-BBBC-8E941E729048}" srcOrd="5" destOrd="0" presId="urn:microsoft.com/office/officeart/2005/8/layout/orgChart1"/>
    <dgm:cxn modelId="{AA850F9C-AC0F-4C6E-A0B2-D96010A357B7}" type="presParOf" srcId="{73E5FE68-040A-4C23-BBBC-8E941E729048}" destId="{A47485D8-D016-4D35-BB72-E0C6A6BB05DE}" srcOrd="0" destOrd="0" presId="urn:microsoft.com/office/officeart/2005/8/layout/orgChart1"/>
    <dgm:cxn modelId="{FA49A16A-C449-4D60-9B44-3ACC13FB4FCD}" type="presParOf" srcId="{A47485D8-D016-4D35-BB72-E0C6A6BB05DE}" destId="{67A304F2-D50C-4999-B6CC-A2A16867D34F}" srcOrd="0" destOrd="0" presId="urn:microsoft.com/office/officeart/2005/8/layout/orgChart1"/>
    <dgm:cxn modelId="{D4C2D1BF-A00E-4B8C-AE93-3AC91710B4CD}" type="presParOf" srcId="{A47485D8-D016-4D35-BB72-E0C6A6BB05DE}" destId="{342EEDC9-0726-4761-9602-DB7DA2847741}" srcOrd="1" destOrd="0" presId="urn:microsoft.com/office/officeart/2005/8/layout/orgChart1"/>
    <dgm:cxn modelId="{B401AE22-E078-48C3-9E17-EED608860B4F}" type="presParOf" srcId="{73E5FE68-040A-4C23-BBBC-8E941E729048}" destId="{6C893AF8-6945-4159-8B81-6CD305B9E2F5}" srcOrd="1" destOrd="0" presId="urn:microsoft.com/office/officeart/2005/8/layout/orgChart1"/>
    <dgm:cxn modelId="{9D2B6EEE-1CFE-499F-9EE1-C665A3F53A8B}" type="presParOf" srcId="{73E5FE68-040A-4C23-BBBC-8E941E729048}" destId="{E97D1580-402F-42CD-BAF2-4E5721D470C5}" srcOrd="2" destOrd="0" presId="urn:microsoft.com/office/officeart/2005/8/layout/orgChart1"/>
    <dgm:cxn modelId="{733FA569-750D-4B96-A40F-B38289F80A2F}" type="presParOf" srcId="{681FE246-AD8C-456B-B65A-DBB059E3E9FE}" destId="{EAA72BAE-DAA4-484C-B816-A4E4526C6EC9}" srcOrd="6" destOrd="0" presId="urn:microsoft.com/office/officeart/2005/8/layout/orgChart1"/>
    <dgm:cxn modelId="{D80F1C5A-9B2E-4DB5-9617-FA4497EDE0DB}" type="presParOf" srcId="{681FE246-AD8C-456B-B65A-DBB059E3E9FE}" destId="{C661120E-0854-40D0-9CB8-C869FAFA6584}" srcOrd="7" destOrd="0" presId="urn:microsoft.com/office/officeart/2005/8/layout/orgChart1"/>
    <dgm:cxn modelId="{AA6C9D80-BCC7-4921-9F0B-9838B4667EE3}" type="presParOf" srcId="{C661120E-0854-40D0-9CB8-C869FAFA6584}" destId="{CAEC26E1-5F3B-49EB-94D7-8D874F9BB453}" srcOrd="0" destOrd="0" presId="urn:microsoft.com/office/officeart/2005/8/layout/orgChart1"/>
    <dgm:cxn modelId="{965F3BB5-E668-47FA-BA7A-7BBD0DCFFC35}" type="presParOf" srcId="{CAEC26E1-5F3B-49EB-94D7-8D874F9BB453}" destId="{F64C0F7F-AD21-49CD-B616-A1CB4AA71DE1}" srcOrd="0" destOrd="0" presId="urn:microsoft.com/office/officeart/2005/8/layout/orgChart1"/>
    <dgm:cxn modelId="{93973546-1342-4249-8638-3D3A1A927FDC}" type="presParOf" srcId="{CAEC26E1-5F3B-49EB-94D7-8D874F9BB453}" destId="{E2AB2F73-364F-4C63-8266-3930E703A1B3}" srcOrd="1" destOrd="0" presId="urn:microsoft.com/office/officeart/2005/8/layout/orgChart1"/>
    <dgm:cxn modelId="{EB385D23-D294-4BBD-8A3F-4A4D3D46D891}" type="presParOf" srcId="{C661120E-0854-40D0-9CB8-C869FAFA6584}" destId="{C5E22157-2495-4EF8-81CE-A1B49B64C6F5}" srcOrd="1" destOrd="0" presId="urn:microsoft.com/office/officeart/2005/8/layout/orgChart1"/>
    <dgm:cxn modelId="{2571FD23-93B3-4FB3-9F33-15569DC5AEFC}" type="presParOf" srcId="{C661120E-0854-40D0-9CB8-C869FAFA6584}" destId="{A35A7192-A3F5-432F-9504-63B63C35E359}" srcOrd="2" destOrd="0" presId="urn:microsoft.com/office/officeart/2005/8/layout/orgChart1"/>
    <dgm:cxn modelId="{48BC704D-8523-478D-86F4-24D3D884B6BA}" type="presParOf" srcId="{681FE246-AD8C-456B-B65A-DBB059E3E9FE}" destId="{FF239B67-46DB-4E1D-B3BD-A6D913453DF6}" srcOrd="8" destOrd="0" presId="urn:microsoft.com/office/officeart/2005/8/layout/orgChart1"/>
    <dgm:cxn modelId="{F649DF22-755C-41FA-99AE-10261ADA11EF}" type="presParOf" srcId="{681FE246-AD8C-456B-B65A-DBB059E3E9FE}" destId="{DA2EB6B7-8781-4992-8E59-E2E1677B343D}" srcOrd="9" destOrd="0" presId="urn:microsoft.com/office/officeart/2005/8/layout/orgChart1"/>
    <dgm:cxn modelId="{118A1876-50B3-410F-A504-086EE4990D3C}" type="presParOf" srcId="{DA2EB6B7-8781-4992-8E59-E2E1677B343D}" destId="{F3507F98-6410-431B-9CE8-9D75438A3F92}" srcOrd="0" destOrd="0" presId="urn:microsoft.com/office/officeart/2005/8/layout/orgChart1"/>
    <dgm:cxn modelId="{829B831E-CC5C-4A8C-BBEF-5036B2911CE3}" type="presParOf" srcId="{F3507F98-6410-431B-9CE8-9D75438A3F92}" destId="{D93BC411-C2CA-4D48-8F36-0DB832AEFC31}" srcOrd="0" destOrd="0" presId="urn:microsoft.com/office/officeart/2005/8/layout/orgChart1"/>
    <dgm:cxn modelId="{AC84D33F-88CC-41DB-93B4-F8EB742F0723}" type="presParOf" srcId="{F3507F98-6410-431B-9CE8-9D75438A3F92}" destId="{DCE477BF-C863-499A-B92D-2FD05D358612}" srcOrd="1" destOrd="0" presId="urn:microsoft.com/office/officeart/2005/8/layout/orgChart1"/>
    <dgm:cxn modelId="{3C927DDB-E50D-4EAC-8B5D-3B25D6025C86}" type="presParOf" srcId="{DA2EB6B7-8781-4992-8E59-E2E1677B343D}" destId="{9B154C2C-724F-489E-9442-846DE2909F46}" srcOrd="1" destOrd="0" presId="urn:microsoft.com/office/officeart/2005/8/layout/orgChart1"/>
    <dgm:cxn modelId="{AA7A303F-92A7-4EA9-9C1D-819CF9BDEDE0}" type="presParOf" srcId="{DA2EB6B7-8781-4992-8E59-E2E1677B343D}" destId="{A9E0021E-FE40-4D33-8239-9E6AB015761E}" srcOrd="2" destOrd="0" presId="urn:microsoft.com/office/officeart/2005/8/layout/orgChart1"/>
    <dgm:cxn modelId="{F219818D-227D-43D7-86D6-C80C0755027B}" type="presParOf" srcId="{8DBE694F-04B8-4BC4-A781-D3A5F01DF4CE}" destId="{AABE4E56-00CA-4DD5-96E3-5BED5D7947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B01D29-F276-4A72-9E88-FFAB345B3FC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4A1AE8-497E-4B64-AF16-838DB85CFDCA}">
      <dgm:prSet phldrT="[Texto]"/>
      <dgm:spPr/>
      <dgm:t>
        <a:bodyPr/>
        <a:lstStyle/>
        <a:p>
          <a:r>
            <a:rPr lang="es-ES" dirty="0" smtClean="0">
              <a:latin typeface="Arial Black" panose="020B0A04020102020204" pitchFamily="34" charset="0"/>
            </a:rPr>
            <a:t>PAISAJE</a:t>
          </a:r>
          <a:endParaRPr lang="es-ES" dirty="0">
            <a:latin typeface="Arial Black" panose="020B0A04020102020204" pitchFamily="34" charset="0"/>
          </a:endParaRPr>
        </a:p>
      </dgm:t>
    </dgm:pt>
    <dgm:pt modelId="{81241567-238D-4BE1-8DA5-995B3126B526}" type="parTrans" cxnId="{99AADB4E-9230-4BA5-A9C6-3DF577A5A1B5}">
      <dgm:prSet/>
      <dgm:spPr/>
      <dgm:t>
        <a:bodyPr/>
        <a:lstStyle/>
        <a:p>
          <a:endParaRPr lang="es-ES"/>
        </a:p>
      </dgm:t>
    </dgm:pt>
    <dgm:pt modelId="{214F4488-45EE-4A07-A01E-B2E1ADAC4317}" type="sibTrans" cxnId="{99AADB4E-9230-4BA5-A9C6-3DF577A5A1B5}">
      <dgm:prSet/>
      <dgm:spPr/>
      <dgm:t>
        <a:bodyPr/>
        <a:lstStyle/>
        <a:p>
          <a:endParaRPr lang="es-ES"/>
        </a:p>
      </dgm:t>
    </dgm:pt>
    <dgm:pt modelId="{2335488A-D007-495F-8937-51689442716C}">
      <dgm:prSet phldrT="[Texto]"/>
      <dgm:spPr/>
      <dgm:t>
        <a:bodyPr/>
        <a:lstStyle/>
        <a:p>
          <a:r>
            <a:rPr lang="es-ES" dirty="0" smtClean="0">
              <a:latin typeface="Arial Black" panose="020B0A04020102020204" pitchFamily="34" charset="0"/>
            </a:rPr>
            <a:t>NATURAL</a:t>
          </a:r>
          <a:endParaRPr lang="es-ES" dirty="0">
            <a:latin typeface="Arial Black" panose="020B0A04020102020204" pitchFamily="34" charset="0"/>
          </a:endParaRPr>
        </a:p>
      </dgm:t>
    </dgm:pt>
    <dgm:pt modelId="{4B4E87F7-8200-4125-BF55-3A183041DBF4}" type="parTrans" cxnId="{357F4553-BCB0-4D58-9AAC-6C283038F53E}">
      <dgm:prSet/>
      <dgm:spPr/>
      <dgm:t>
        <a:bodyPr/>
        <a:lstStyle/>
        <a:p>
          <a:endParaRPr lang="es-ES"/>
        </a:p>
      </dgm:t>
    </dgm:pt>
    <dgm:pt modelId="{8B828C62-01F0-4872-BE99-6261C2DDE443}" type="sibTrans" cxnId="{357F4553-BCB0-4D58-9AAC-6C283038F53E}">
      <dgm:prSet/>
      <dgm:spPr/>
      <dgm:t>
        <a:bodyPr/>
        <a:lstStyle/>
        <a:p>
          <a:endParaRPr lang="es-ES"/>
        </a:p>
      </dgm:t>
    </dgm:pt>
    <dgm:pt modelId="{43FCC256-53D3-49C0-81BE-F6B9B55CCEE2}">
      <dgm:prSet phldrT="[Texto]"/>
      <dgm:spPr/>
      <dgm:t>
        <a:bodyPr/>
        <a:lstStyle/>
        <a:p>
          <a:r>
            <a:rPr lang="es-ES" dirty="0" smtClean="0">
              <a:latin typeface="Arial Black" panose="020B0A04020102020204" pitchFamily="34" charset="0"/>
            </a:rPr>
            <a:t>HUMANIZADO</a:t>
          </a:r>
          <a:endParaRPr lang="es-ES" dirty="0">
            <a:latin typeface="Arial Black" panose="020B0A04020102020204" pitchFamily="34" charset="0"/>
          </a:endParaRPr>
        </a:p>
      </dgm:t>
    </dgm:pt>
    <dgm:pt modelId="{3FF2EE40-D7AD-476A-A577-B4AAB2E7BC1A}" type="parTrans" cxnId="{C0BB47ED-C2ED-494D-8352-34C0B43BFEAD}">
      <dgm:prSet/>
      <dgm:spPr/>
      <dgm:t>
        <a:bodyPr/>
        <a:lstStyle/>
        <a:p>
          <a:endParaRPr lang="es-ES"/>
        </a:p>
      </dgm:t>
    </dgm:pt>
    <dgm:pt modelId="{8FDC5D8B-25F4-4A9A-B657-97E9C52E9D9D}" type="sibTrans" cxnId="{C0BB47ED-C2ED-494D-8352-34C0B43BFEAD}">
      <dgm:prSet/>
      <dgm:spPr/>
      <dgm:t>
        <a:bodyPr/>
        <a:lstStyle/>
        <a:p>
          <a:endParaRPr lang="es-ES"/>
        </a:p>
      </dgm:t>
    </dgm:pt>
    <dgm:pt modelId="{FD6D8236-8660-42C4-9027-FAF1DE62515C}">
      <dgm:prSet phldrT="[Texto]"/>
      <dgm:spPr/>
      <dgm:t>
        <a:bodyPr/>
        <a:lstStyle/>
        <a:p>
          <a:r>
            <a:rPr lang="es-ES" dirty="0" smtClean="0">
              <a:latin typeface="Arial Black" panose="020B0A04020102020204" pitchFamily="34" charset="0"/>
            </a:rPr>
            <a:t>CULTURALES</a:t>
          </a:r>
          <a:endParaRPr lang="es-ES" dirty="0">
            <a:latin typeface="Arial Black" panose="020B0A04020102020204" pitchFamily="34" charset="0"/>
          </a:endParaRPr>
        </a:p>
      </dgm:t>
    </dgm:pt>
    <dgm:pt modelId="{5800F350-E60D-4E71-A870-2BBBB5376A23}" type="parTrans" cxnId="{B1FCC30A-29F8-4806-B68D-98AEA24EE200}">
      <dgm:prSet/>
      <dgm:spPr/>
      <dgm:t>
        <a:bodyPr/>
        <a:lstStyle/>
        <a:p>
          <a:endParaRPr lang="es-ES"/>
        </a:p>
      </dgm:t>
    </dgm:pt>
    <dgm:pt modelId="{FB46C89E-F751-4FE4-9EC3-B03E7394166E}" type="sibTrans" cxnId="{B1FCC30A-29F8-4806-B68D-98AEA24EE200}">
      <dgm:prSet/>
      <dgm:spPr/>
      <dgm:t>
        <a:bodyPr/>
        <a:lstStyle/>
        <a:p>
          <a:endParaRPr lang="es-ES"/>
        </a:p>
      </dgm:t>
    </dgm:pt>
    <dgm:pt modelId="{D7DC6BCF-70B3-4E0C-89CB-A4B363C4F252}" type="pres">
      <dgm:prSet presAssocID="{7BB01D29-F276-4A72-9E88-FFAB345B3F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4DAEC5-AFAF-424E-9740-4B49C840409F}" type="pres">
      <dgm:prSet presAssocID="{3E4A1AE8-497E-4B64-AF16-838DB85CFDCA}" presName="root1" presStyleCnt="0"/>
      <dgm:spPr/>
    </dgm:pt>
    <dgm:pt modelId="{C89F46B5-20EC-4540-84B8-447C29E004BD}" type="pres">
      <dgm:prSet presAssocID="{3E4A1AE8-497E-4B64-AF16-838DB85CFDCA}" presName="LevelOneTextNode" presStyleLbl="node0" presStyleIdx="0" presStyleCnt="1" custLinFactNeighborX="3851" custLinFactNeighborY="22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783268-39DF-444A-94A7-E171E1665737}" type="pres">
      <dgm:prSet presAssocID="{3E4A1AE8-497E-4B64-AF16-838DB85CFDCA}" presName="level2hierChild" presStyleCnt="0"/>
      <dgm:spPr/>
    </dgm:pt>
    <dgm:pt modelId="{1EB9FAD1-B34C-43C2-AD16-3889279D9DD8}" type="pres">
      <dgm:prSet presAssocID="{4B4E87F7-8200-4125-BF55-3A183041DBF4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524041CA-E2D0-4743-95A8-137967A186FA}" type="pres">
      <dgm:prSet presAssocID="{4B4E87F7-8200-4125-BF55-3A183041DBF4}" presName="connTx" presStyleLbl="parChTrans1D2" presStyleIdx="0" presStyleCnt="3"/>
      <dgm:spPr/>
      <dgm:t>
        <a:bodyPr/>
        <a:lstStyle/>
        <a:p>
          <a:endParaRPr lang="es-ES"/>
        </a:p>
      </dgm:t>
    </dgm:pt>
    <dgm:pt modelId="{F085E0B1-F13A-4CBA-ADD0-1E0D167539BB}" type="pres">
      <dgm:prSet presAssocID="{2335488A-D007-495F-8937-51689442716C}" presName="root2" presStyleCnt="0"/>
      <dgm:spPr/>
    </dgm:pt>
    <dgm:pt modelId="{B5B729E2-8C73-4C19-85D3-ED1DB7C81C1C}" type="pres">
      <dgm:prSet presAssocID="{2335488A-D007-495F-8937-51689442716C}" presName="LevelTwoTextNode" presStyleLbl="node2" presStyleIdx="0" presStyleCnt="3" custScaleX="122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64250A-5C95-47E1-B4F6-BF4EE93A76A6}" type="pres">
      <dgm:prSet presAssocID="{2335488A-D007-495F-8937-51689442716C}" presName="level3hierChild" presStyleCnt="0"/>
      <dgm:spPr/>
    </dgm:pt>
    <dgm:pt modelId="{46DE7E0C-C741-48B7-B767-368C0DAA0022}" type="pres">
      <dgm:prSet presAssocID="{3FF2EE40-D7AD-476A-A577-B4AAB2E7BC1A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CFEF0652-16D2-406F-9501-CF56FC233356}" type="pres">
      <dgm:prSet presAssocID="{3FF2EE40-D7AD-476A-A577-B4AAB2E7BC1A}" presName="connTx" presStyleLbl="parChTrans1D2" presStyleIdx="1" presStyleCnt="3"/>
      <dgm:spPr/>
      <dgm:t>
        <a:bodyPr/>
        <a:lstStyle/>
        <a:p>
          <a:endParaRPr lang="es-ES"/>
        </a:p>
      </dgm:t>
    </dgm:pt>
    <dgm:pt modelId="{458E6701-D3B0-4B3A-96CF-6B0068F3B063}" type="pres">
      <dgm:prSet presAssocID="{43FCC256-53D3-49C0-81BE-F6B9B55CCEE2}" presName="root2" presStyleCnt="0"/>
      <dgm:spPr/>
    </dgm:pt>
    <dgm:pt modelId="{CE2903E9-3646-437C-A5E2-CF7F98DB3DB1}" type="pres">
      <dgm:prSet presAssocID="{43FCC256-53D3-49C0-81BE-F6B9B55CCEE2}" presName="LevelTwoTextNode" presStyleLbl="node2" presStyleIdx="1" presStyleCnt="3" custScaleX="119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76EBF0-7433-4C7E-99E5-16BED22EF0D7}" type="pres">
      <dgm:prSet presAssocID="{43FCC256-53D3-49C0-81BE-F6B9B55CCEE2}" presName="level3hierChild" presStyleCnt="0"/>
      <dgm:spPr/>
    </dgm:pt>
    <dgm:pt modelId="{655309EF-7A87-4F7A-9C3D-3D0250F978B3}" type="pres">
      <dgm:prSet presAssocID="{5800F350-E60D-4E71-A870-2BBBB5376A23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60AE3DB1-B2CE-4605-9FD7-CE6C98C74E73}" type="pres">
      <dgm:prSet presAssocID="{5800F350-E60D-4E71-A870-2BBBB5376A23}" presName="connTx" presStyleLbl="parChTrans1D2" presStyleIdx="2" presStyleCnt="3"/>
      <dgm:spPr/>
      <dgm:t>
        <a:bodyPr/>
        <a:lstStyle/>
        <a:p>
          <a:endParaRPr lang="es-ES"/>
        </a:p>
      </dgm:t>
    </dgm:pt>
    <dgm:pt modelId="{6811F21A-AD57-4D5E-AEDB-B6F970D947A5}" type="pres">
      <dgm:prSet presAssocID="{FD6D8236-8660-42C4-9027-FAF1DE62515C}" presName="root2" presStyleCnt="0"/>
      <dgm:spPr/>
    </dgm:pt>
    <dgm:pt modelId="{1B53DBFE-E1B7-4A85-879C-19645CDA24ED}" type="pres">
      <dgm:prSet presAssocID="{FD6D8236-8660-42C4-9027-FAF1DE62515C}" presName="LevelTwoTextNode" presStyleLbl="node2" presStyleIdx="2" presStyleCnt="3" custScaleX="125127" custLinFactNeighborX="-1122" custLinFactNeighborY="24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157A0-7047-4C63-9905-8A58D8D3F89F}" type="pres">
      <dgm:prSet presAssocID="{FD6D8236-8660-42C4-9027-FAF1DE62515C}" presName="level3hierChild" presStyleCnt="0"/>
      <dgm:spPr/>
    </dgm:pt>
  </dgm:ptLst>
  <dgm:cxnLst>
    <dgm:cxn modelId="{A0B1E225-9111-4782-B4E1-70E438CE4A98}" type="presOf" srcId="{5800F350-E60D-4E71-A870-2BBBB5376A23}" destId="{60AE3DB1-B2CE-4605-9FD7-CE6C98C74E73}" srcOrd="1" destOrd="0" presId="urn:microsoft.com/office/officeart/2008/layout/HorizontalMultiLevelHierarchy"/>
    <dgm:cxn modelId="{BD18B91D-D1CC-4A0A-9EE1-AEC4C5E5C004}" type="presOf" srcId="{4B4E87F7-8200-4125-BF55-3A183041DBF4}" destId="{1EB9FAD1-B34C-43C2-AD16-3889279D9DD8}" srcOrd="0" destOrd="0" presId="urn:microsoft.com/office/officeart/2008/layout/HorizontalMultiLevelHierarchy"/>
    <dgm:cxn modelId="{7FC6241D-08D3-4FD8-A741-F84E0CEEBC9E}" type="presOf" srcId="{3FF2EE40-D7AD-476A-A577-B4AAB2E7BC1A}" destId="{CFEF0652-16D2-406F-9501-CF56FC233356}" srcOrd="1" destOrd="0" presId="urn:microsoft.com/office/officeart/2008/layout/HorizontalMultiLevelHierarchy"/>
    <dgm:cxn modelId="{C0BB47ED-C2ED-494D-8352-34C0B43BFEAD}" srcId="{3E4A1AE8-497E-4B64-AF16-838DB85CFDCA}" destId="{43FCC256-53D3-49C0-81BE-F6B9B55CCEE2}" srcOrd="1" destOrd="0" parTransId="{3FF2EE40-D7AD-476A-A577-B4AAB2E7BC1A}" sibTransId="{8FDC5D8B-25F4-4A9A-B657-97E9C52E9D9D}"/>
    <dgm:cxn modelId="{A1910CB3-16BA-417C-8C4E-1DEAC8D54B56}" type="presOf" srcId="{3E4A1AE8-497E-4B64-AF16-838DB85CFDCA}" destId="{C89F46B5-20EC-4540-84B8-447C29E004BD}" srcOrd="0" destOrd="0" presId="urn:microsoft.com/office/officeart/2008/layout/HorizontalMultiLevelHierarchy"/>
    <dgm:cxn modelId="{1C52032F-3D89-45E8-BC0D-DE4ED4800CAB}" type="presOf" srcId="{4B4E87F7-8200-4125-BF55-3A183041DBF4}" destId="{524041CA-E2D0-4743-95A8-137967A186FA}" srcOrd="1" destOrd="0" presId="urn:microsoft.com/office/officeart/2008/layout/HorizontalMultiLevelHierarchy"/>
    <dgm:cxn modelId="{99AADB4E-9230-4BA5-A9C6-3DF577A5A1B5}" srcId="{7BB01D29-F276-4A72-9E88-FFAB345B3FCD}" destId="{3E4A1AE8-497E-4B64-AF16-838DB85CFDCA}" srcOrd="0" destOrd="0" parTransId="{81241567-238D-4BE1-8DA5-995B3126B526}" sibTransId="{214F4488-45EE-4A07-A01E-B2E1ADAC4317}"/>
    <dgm:cxn modelId="{B1FCC30A-29F8-4806-B68D-98AEA24EE200}" srcId="{3E4A1AE8-497E-4B64-AF16-838DB85CFDCA}" destId="{FD6D8236-8660-42C4-9027-FAF1DE62515C}" srcOrd="2" destOrd="0" parTransId="{5800F350-E60D-4E71-A870-2BBBB5376A23}" sibTransId="{FB46C89E-F751-4FE4-9EC3-B03E7394166E}"/>
    <dgm:cxn modelId="{BC362896-9C8F-4B1C-9863-69766AE0326F}" type="presOf" srcId="{43FCC256-53D3-49C0-81BE-F6B9B55CCEE2}" destId="{CE2903E9-3646-437C-A5E2-CF7F98DB3DB1}" srcOrd="0" destOrd="0" presId="urn:microsoft.com/office/officeart/2008/layout/HorizontalMultiLevelHierarchy"/>
    <dgm:cxn modelId="{36028B9F-07A3-4A92-A17B-B389B84626B8}" type="presOf" srcId="{5800F350-E60D-4E71-A870-2BBBB5376A23}" destId="{655309EF-7A87-4F7A-9C3D-3D0250F978B3}" srcOrd="0" destOrd="0" presId="urn:microsoft.com/office/officeart/2008/layout/HorizontalMultiLevelHierarchy"/>
    <dgm:cxn modelId="{D8510F1C-5561-4DE1-844C-4C14A78DAE43}" type="presOf" srcId="{2335488A-D007-495F-8937-51689442716C}" destId="{B5B729E2-8C73-4C19-85D3-ED1DB7C81C1C}" srcOrd="0" destOrd="0" presId="urn:microsoft.com/office/officeart/2008/layout/HorizontalMultiLevelHierarchy"/>
    <dgm:cxn modelId="{7EF9845E-FE31-4ACD-83D7-26A55528391E}" type="presOf" srcId="{3FF2EE40-D7AD-476A-A577-B4AAB2E7BC1A}" destId="{46DE7E0C-C741-48B7-B767-368C0DAA0022}" srcOrd="0" destOrd="0" presId="urn:microsoft.com/office/officeart/2008/layout/HorizontalMultiLevelHierarchy"/>
    <dgm:cxn modelId="{E4107C87-CF16-4519-B94F-8E12D384ACF4}" type="presOf" srcId="{7BB01D29-F276-4A72-9E88-FFAB345B3FCD}" destId="{D7DC6BCF-70B3-4E0C-89CB-A4B363C4F252}" srcOrd="0" destOrd="0" presId="urn:microsoft.com/office/officeart/2008/layout/HorizontalMultiLevelHierarchy"/>
    <dgm:cxn modelId="{357F4553-BCB0-4D58-9AAC-6C283038F53E}" srcId="{3E4A1AE8-497E-4B64-AF16-838DB85CFDCA}" destId="{2335488A-D007-495F-8937-51689442716C}" srcOrd="0" destOrd="0" parTransId="{4B4E87F7-8200-4125-BF55-3A183041DBF4}" sibTransId="{8B828C62-01F0-4872-BE99-6261C2DDE443}"/>
    <dgm:cxn modelId="{01F66A5D-236A-43E4-9E03-E91723503D53}" type="presOf" srcId="{FD6D8236-8660-42C4-9027-FAF1DE62515C}" destId="{1B53DBFE-E1B7-4A85-879C-19645CDA24ED}" srcOrd="0" destOrd="0" presId="urn:microsoft.com/office/officeart/2008/layout/HorizontalMultiLevelHierarchy"/>
    <dgm:cxn modelId="{88AEF7E9-2AA1-42E4-8BD6-EB3009E2FC66}" type="presParOf" srcId="{D7DC6BCF-70B3-4E0C-89CB-A4B363C4F252}" destId="{784DAEC5-AFAF-424E-9740-4B49C840409F}" srcOrd="0" destOrd="0" presId="urn:microsoft.com/office/officeart/2008/layout/HorizontalMultiLevelHierarchy"/>
    <dgm:cxn modelId="{147E053A-FD61-4F09-8F01-7ABF3E0C0229}" type="presParOf" srcId="{784DAEC5-AFAF-424E-9740-4B49C840409F}" destId="{C89F46B5-20EC-4540-84B8-447C29E004BD}" srcOrd="0" destOrd="0" presId="urn:microsoft.com/office/officeart/2008/layout/HorizontalMultiLevelHierarchy"/>
    <dgm:cxn modelId="{B4943664-7047-40EA-BB85-41F20395FCA0}" type="presParOf" srcId="{784DAEC5-AFAF-424E-9740-4B49C840409F}" destId="{64783268-39DF-444A-94A7-E171E1665737}" srcOrd="1" destOrd="0" presId="urn:microsoft.com/office/officeart/2008/layout/HorizontalMultiLevelHierarchy"/>
    <dgm:cxn modelId="{739287B0-C423-41CC-962E-8121CBD4805F}" type="presParOf" srcId="{64783268-39DF-444A-94A7-E171E1665737}" destId="{1EB9FAD1-B34C-43C2-AD16-3889279D9DD8}" srcOrd="0" destOrd="0" presId="urn:microsoft.com/office/officeart/2008/layout/HorizontalMultiLevelHierarchy"/>
    <dgm:cxn modelId="{EF974337-75D7-4B3E-9149-3D8D86439301}" type="presParOf" srcId="{1EB9FAD1-B34C-43C2-AD16-3889279D9DD8}" destId="{524041CA-E2D0-4743-95A8-137967A186FA}" srcOrd="0" destOrd="0" presId="urn:microsoft.com/office/officeart/2008/layout/HorizontalMultiLevelHierarchy"/>
    <dgm:cxn modelId="{7BA7E291-7A8E-42CA-80BC-45C8A9BE1072}" type="presParOf" srcId="{64783268-39DF-444A-94A7-E171E1665737}" destId="{F085E0B1-F13A-4CBA-ADD0-1E0D167539BB}" srcOrd="1" destOrd="0" presId="urn:microsoft.com/office/officeart/2008/layout/HorizontalMultiLevelHierarchy"/>
    <dgm:cxn modelId="{918174B0-4721-48D1-89E1-DE582533E5E6}" type="presParOf" srcId="{F085E0B1-F13A-4CBA-ADD0-1E0D167539BB}" destId="{B5B729E2-8C73-4C19-85D3-ED1DB7C81C1C}" srcOrd="0" destOrd="0" presId="urn:microsoft.com/office/officeart/2008/layout/HorizontalMultiLevelHierarchy"/>
    <dgm:cxn modelId="{58EF6BE2-2C47-49DD-8ADF-CD57F85E66E2}" type="presParOf" srcId="{F085E0B1-F13A-4CBA-ADD0-1E0D167539BB}" destId="{3C64250A-5C95-47E1-B4F6-BF4EE93A76A6}" srcOrd="1" destOrd="0" presId="urn:microsoft.com/office/officeart/2008/layout/HorizontalMultiLevelHierarchy"/>
    <dgm:cxn modelId="{5C6040FE-EA4F-4434-83CE-B79BBF139F19}" type="presParOf" srcId="{64783268-39DF-444A-94A7-E171E1665737}" destId="{46DE7E0C-C741-48B7-B767-368C0DAA0022}" srcOrd="2" destOrd="0" presId="urn:microsoft.com/office/officeart/2008/layout/HorizontalMultiLevelHierarchy"/>
    <dgm:cxn modelId="{D9080917-9E12-4AAE-B33E-15082DC935F8}" type="presParOf" srcId="{46DE7E0C-C741-48B7-B767-368C0DAA0022}" destId="{CFEF0652-16D2-406F-9501-CF56FC233356}" srcOrd="0" destOrd="0" presId="urn:microsoft.com/office/officeart/2008/layout/HorizontalMultiLevelHierarchy"/>
    <dgm:cxn modelId="{D69DAD75-77C6-47BD-A827-A369F45E8D94}" type="presParOf" srcId="{64783268-39DF-444A-94A7-E171E1665737}" destId="{458E6701-D3B0-4B3A-96CF-6B0068F3B063}" srcOrd="3" destOrd="0" presId="urn:microsoft.com/office/officeart/2008/layout/HorizontalMultiLevelHierarchy"/>
    <dgm:cxn modelId="{A5887B37-781A-425A-ADE6-BF626FEF4C9D}" type="presParOf" srcId="{458E6701-D3B0-4B3A-96CF-6B0068F3B063}" destId="{CE2903E9-3646-437C-A5E2-CF7F98DB3DB1}" srcOrd="0" destOrd="0" presId="urn:microsoft.com/office/officeart/2008/layout/HorizontalMultiLevelHierarchy"/>
    <dgm:cxn modelId="{D1465FB3-6369-414F-81F3-96EB3B1C5E3B}" type="presParOf" srcId="{458E6701-D3B0-4B3A-96CF-6B0068F3B063}" destId="{0476EBF0-7433-4C7E-99E5-16BED22EF0D7}" srcOrd="1" destOrd="0" presId="urn:microsoft.com/office/officeart/2008/layout/HorizontalMultiLevelHierarchy"/>
    <dgm:cxn modelId="{CD9F6EA5-29C8-4DD4-97C3-DCC57F50CCFD}" type="presParOf" srcId="{64783268-39DF-444A-94A7-E171E1665737}" destId="{655309EF-7A87-4F7A-9C3D-3D0250F978B3}" srcOrd="4" destOrd="0" presId="urn:microsoft.com/office/officeart/2008/layout/HorizontalMultiLevelHierarchy"/>
    <dgm:cxn modelId="{BF394862-4576-4053-9350-B92D81991CF8}" type="presParOf" srcId="{655309EF-7A87-4F7A-9C3D-3D0250F978B3}" destId="{60AE3DB1-B2CE-4605-9FD7-CE6C98C74E73}" srcOrd="0" destOrd="0" presId="urn:microsoft.com/office/officeart/2008/layout/HorizontalMultiLevelHierarchy"/>
    <dgm:cxn modelId="{23C843C9-EB04-4715-823B-9950B02A5583}" type="presParOf" srcId="{64783268-39DF-444A-94A7-E171E1665737}" destId="{6811F21A-AD57-4D5E-AEDB-B6F970D947A5}" srcOrd="5" destOrd="0" presId="urn:microsoft.com/office/officeart/2008/layout/HorizontalMultiLevelHierarchy"/>
    <dgm:cxn modelId="{27DFE7B5-B4A0-4858-9FEF-2D5F52EFF6E8}" type="presParOf" srcId="{6811F21A-AD57-4D5E-AEDB-B6F970D947A5}" destId="{1B53DBFE-E1B7-4A85-879C-19645CDA24ED}" srcOrd="0" destOrd="0" presId="urn:microsoft.com/office/officeart/2008/layout/HorizontalMultiLevelHierarchy"/>
    <dgm:cxn modelId="{D6E69935-8A26-4BEE-8403-F98D57602A6A}" type="presParOf" srcId="{6811F21A-AD57-4D5E-AEDB-B6F970D947A5}" destId="{A13157A0-7047-4C63-9905-8A58D8D3F8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39B67-46DB-4E1D-B3BD-A6D913453DF6}">
      <dsp:nvSpPr>
        <dsp:cNvPr id="0" name=""/>
        <dsp:cNvSpPr/>
      </dsp:nvSpPr>
      <dsp:spPr>
        <a:xfrm>
          <a:off x="4953079" y="2611942"/>
          <a:ext cx="4170412" cy="701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038"/>
              </a:lnTo>
              <a:lnTo>
                <a:pt x="4170412" y="537038"/>
              </a:lnTo>
              <a:lnTo>
                <a:pt x="4170412" y="701148"/>
              </a:lnTo>
            </a:path>
          </a:pathLst>
        </a:custGeom>
        <a:noFill/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EAA72BAE-DAA4-484C-B816-A4E4526C6EC9}">
      <dsp:nvSpPr>
        <dsp:cNvPr id="0" name=""/>
        <dsp:cNvSpPr/>
      </dsp:nvSpPr>
      <dsp:spPr>
        <a:xfrm>
          <a:off x="4953079" y="2611942"/>
          <a:ext cx="2279238" cy="701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038"/>
              </a:lnTo>
              <a:lnTo>
                <a:pt x="2279238" y="537038"/>
              </a:lnTo>
              <a:lnTo>
                <a:pt x="2279238" y="70114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AD1E0-E9A9-44AE-944F-DA3A170B4705}">
      <dsp:nvSpPr>
        <dsp:cNvPr id="0" name=""/>
        <dsp:cNvSpPr/>
      </dsp:nvSpPr>
      <dsp:spPr>
        <a:xfrm>
          <a:off x="4953079" y="2611942"/>
          <a:ext cx="388065" cy="701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038"/>
              </a:lnTo>
              <a:lnTo>
                <a:pt x="388065" y="537038"/>
              </a:lnTo>
              <a:lnTo>
                <a:pt x="388065" y="70114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F5033-35A0-43FD-AF0C-CFC24113E231}">
      <dsp:nvSpPr>
        <dsp:cNvPr id="0" name=""/>
        <dsp:cNvSpPr/>
      </dsp:nvSpPr>
      <dsp:spPr>
        <a:xfrm>
          <a:off x="3171430" y="2611942"/>
          <a:ext cx="1781649" cy="701148"/>
        </a:xfrm>
        <a:custGeom>
          <a:avLst/>
          <a:gdLst/>
          <a:ahLst/>
          <a:cxnLst/>
          <a:rect l="0" t="0" r="0" b="0"/>
          <a:pathLst>
            <a:path>
              <a:moveTo>
                <a:pt x="1781649" y="0"/>
              </a:moveTo>
              <a:lnTo>
                <a:pt x="1781649" y="537038"/>
              </a:lnTo>
              <a:lnTo>
                <a:pt x="0" y="537038"/>
              </a:lnTo>
              <a:lnTo>
                <a:pt x="0" y="70114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CCA67-8DB6-476F-AE3B-B488EF968BA8}">
      <dsp:nvSpPr>
        <dsp:cNvPr id="0" name=""/>
        <dsp:cNvSpPr/>
      </dsp:nvSpPr>
      <dsp:spPr>
        <a:xfrm>
          <a:off x="892191" y="2611942"/>
          <a:ext cx="4060888" cy="701148"/>
        </a:xfrm>
        <a:custGeom>
          <a:avLst/>
          <a:gdLst/>
          <a:ahLst/>
          <a:cxnLst/>
          <a:rect l="0" t="0" r="0" b="0"/>
          <a:pathLst>
            <a:path>
              <a:moveTo>
                <a:pt x="4060888" y="0"/>
              </a:moveTo>
              <a:lnTo>
                <a:pt x="4060888" y="537038"/>
              </a:lnTo>
              <a:lnTo>
                <a:pt x="0" y="537038"/>
              </a:lnTo>
              <a:lnTo>
                <a:pt x="0" y="70114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1EA7B-AF2A-4F42-AA08-4980975A5FFD}">
      <dsp:nvSpPr>
        <dsp:cNvPr id="0" name=""/>
        <dsp:cNvSpPr/>
      </dsp:nvSpPr>
      <dsp:spPr>
        <a:xfrm>
          <a:off x="888276" y="640081"/>
          <a:ext cx="8129606" cy="19718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>
              <a:latin typeface="Arial Rounded MT Bold" panose="020F0704030504030204" pitchFamily="34" charset="0"/>
            </a:rPr>
            <a:t>CARACTERÍSTICAS DEL ESPACIO GEOGRÁFICO</a:t>
          </a:r>
          <a:endParaRPr lang="es-ES" sz="4000" b="1" kern="1200" dirty="0">
            <a:latin typeface="Arial Rounded MT Bold" panose="020F0704030504030204" pitchFamily="34" charset="0"/>
          </a:endParaRPr>
        </a:p>
      </dsp:txBody>
      <dsp:txXfrm>
        <a:off x="888276" y="640081"/>
        <a:ext cx="8129606" cy="1971860"/>
      </dsp:txXfrm>
    </dsp:sp>
    <dsp:sp modelId="{5FCAC79A-AC86-404F-94D1-2615DED97A3B}">
      <dsp:nvSpPr>
        <dsp:cNvPr id="0" name=""/>
        <dsp:cNvSpPr/>
      </dsp:nvSpPr>
      <dsp:spPr>
        <a:xfrm>
          <a:off x="1191" y="3313090"/>
          <a:ext cx="1782000" cy="7814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Black" panose="020B0A04020102020204" pitchFamily="34" charset="0"/>
            </a:rPr>
            <a:t>LOCALIZABLE</a:t>
          </a:r>
          <a:endParaRPr lang="es-ES" sz="1600" kern="1200" dirty="0">
            <a:latin typeface="Arial Black" panose="020B0A04020102020204" pitchFamily="34" charset="0"/>
          </a:endParaRPr>
        </a:p>
      </dsp:txBody>
      <dsp:txXfrm>
        <a:off x="1191" y="3313090"/>
        <a:ext cx="1782000" cy="781476"/>
      </dsp:txXfrm>
    </dsp:sp>
    <dsp:sp modelId="{E6F40B40-86D5-42B1-A048-04D6239666BE}">
      <dsp:nvSpPr>
        <dsp:cNvPr id="0" name=""/>
        <dsp:cNvSpPr/>
      </dsp:nvSpPr>
      <dsp:spPr>
        <a:xfrm>
          <a:off x="2111412" y="3313090"/>
          <a:ext cx="2120036" cy="7814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Black" panose="020B0A04020102020204" pitchFamily="34" charset="0"/>
            </a:rPr>
            <a:t>CARTOGRAFIABLE</a:t>
          </a:r>
          <a:endParaRPr lang="es-ES" sz="1600" kern="1200" dirty="0">
            <a:latin typeface="Arial Black" panose="020B0A04020102020204" pitchFamily="34" charset="0"/>
          </a:endParaRPr>
        </a:p>
      </dsp:txBody>
      <dsp:txXfrm>
        <a:off x="2111412" y="3313090"/>
        <a:ext cx="2120036" cy="781476"/>
      </dsp:txXfrm>
    </dsp:sp>
    <dsp:sp modelId="{67A304F2-D50C-4999-B6CC-A2A16867D34F}">
      <dsp:nvSpPr>
        <dsp:cNvPr id="0" name=""/>
        <dsp:cNvSpPr/>
      </dsp:nvSpPr>
      <dsp:spPr>
        <a:xfrm>
          <a:off x="4559669" y="3313090"/>
          <a:ext cx="1562953" cy="7814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Black" panose="020B0A04020102020204" pitchFamily="34" charset="0"/>
            </a:rPr>
            <a:t>DINÁMICO</a:t>
          </a:r>
          <a:endParaRPr lang="es-ES" sz="1600" kern="1200" dirty="0">
            <a:latin typeface="Arial Black" panose="020B0A04020102020204" pitchFamily="34" charset="0"/>
          </a:endParaRPr>
        </a:p>
      </dsp:txBody>
      <dsp:txXfrm>
        <a:off x="4559669" y="3313090"/>
        <a:ext cx="1562953" cy="781476"/>
      </dsp:txXfrm>
    </dsp:sp>
    <dsp:sp modelId="{F64C0F7F-AD21-49CD-B616-A1CB4AA71DE1}">
      <dsp:nvSpPr>
        <dsp:cNvPr id="0" name=""/>
        <dsp:cNvSpPr/>
      </dsp:nvSpPr>
      <dsp:spPr>
        <a:xfrm>
          <a:off x="6450842" y="3313090"/>
          <a:ext cx="1562953" cy="7814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Black" panose="020B0A04020102020204" pitchFamily="34" charset="0"/>
            </a:rPr>
            <a:t>DESCRIPTIVO</a:t>
          </a:r>
          <a:endParaRPr lang="es-ES" sz="1600" kern="1200" dirty="0">
            <a:latin typeface="Arial Black" panose="020B0A04020102020204" pitchFamily="34" charset="0"/>
          </a:endParaRPr>
        </a:p>
      </dsp:txBody>
      <dsp:txXfrm>
        <a:off x="6450842" y="3313090"/>
        <a:ext cx="1562953" cy="781476"/>
      </dsp:txXfrm>
    </dsp:sp>
    <dsp:sp modelId="{D93BC411-C2CA-4D48-8F36-0DB832AEFC31}">
      <dsp:nvSpPr>
        <dsp:cNvPr id="0" name=""/>
        <dsp:cNvSpPr/>
      </dsp:nvSpPr>
      <dsp:spPr>
        <a:xfrm>
          <a:off x="8342015" y="3313090"/>
          <a:ext cx="1562953" cy="7814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Black" panose="020B0A04020102020204" pitchFamily="34" charset="0"/>
            </a:rPr>
            <a:t>ORGANIZADO</a:t>
          </a:r>
          <a:endParaRPr lang="es-ES" sz="1600" kern="1200" dirty="0">
            <a:latin typeface="Arial Black" panose="020B0A04020102020204" pitchFamily="34" charset="0"/>
          </a:endParaRPr>
        </a:p>
      </dsp:txBody>
      <dsp:txXfrm>
        <a:off x="8342015" y="3313090"/>
        <a:ext cx="1562953" cy="781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309EF-7A87-4F7A-9C3D-3D0250F978B3}">
      <dsp:nvSpPr>
        <dsp:cNvPr id="0" name=""/>
        <dsp:cNvSpPr/>
      </dsp:nvSpPr>
      <dsp:spPr>
        <a:xfrm>
          <a:off x="2742188" y="2801983"/>
          <a:ext cx="618290" cy="1357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145" y="0"/>
              </a:lnTo>
              <a:lnTo>
                <a:pt x="309145" y="1357070"/>
              </a:lnTo>
              <a:lnTo>
                <a:pt x="618290" y="13570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14051" y="3443236"/>
        <a:ext cx="74564" cy="74564"/>
      </dsp:txXfrm>
    </dsp:sp>
    <dsp:sp modelId="{46DE7E0C-C741-48B7-B767-368C0DAA0022}">
      <dsp:nvSpPr>
        <dsp:cNvPr id="0" name=""/>
        <dsp:cNvSpPr/>
      </dsp:nvSpPr>
      <dsp:spPr>
        <a:xfrm>
          <a:off x="2742188" y="2756263"/>
          <a:ext cx="6574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474" y="4572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54488" y="2785546"/>
        <a:ext cx="32873" cy="32873"/>
      </dsp:txXfrm>
    </dsp:sp>
    <dsp:sp modelId="{1EB9FAD1-B34C-43C2-AD16-3889279D9DD8}">
      <dsp:nvSpPr>
        <dsp:cNvPr id="0" name=""/>
        <dsp:cNvSpPr/>
      </dsp:nvSpPr>
      <dsp:spPr>
        <a:xfrm>
          <a:off x="2742188" y="1471041"/>
          <a:ext cx="657474" cy="1330941"/>
        </a:xfrm>
        <a:custGeom>
          <a:avLst/>
          <a:gdLst/>
          <a:ahLst/>
          <a:cxnLst/>
          <a:rect l="0" t="0" r="0" b="0"/>
          <a:pathLst>
            <a:path>
              <a:moveTo>
                <a:pt x="0" y="1330941"/>
              </a:moveTo>
              <a:lnTo>
                <a:pt x="328737" y="1330941"/>
              </a:lnTo>
              <a:lnTo>
                <a:pt x="328737" y="0"/>
              </a:lnTo>
              <a:lnTo>
                <a:pt x="657474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33813" y="2099400"/>
        <a:ext cx="74223" cy="74223"/>
      </dsp:txXfrm>
    </dsp:sp>
    <dsp:sp modelId="{C89F46B5-20EC-4540-84B8-447C29E004BD}">
      <dsp:nvSpPr>
        <dsp:cNvPr id="0" name=""/>
        <dsp:cNvSpPr/>
      </dsp:nvSpPr>
      <dsp:spPr>
        <a:xfrm rot="16200000">
          <a:off x="-592171" y="2269606"/>
          <a:ext cx="5603966" cy="1064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100" kern="1200" dirty="0" smtClean="0">
              <a:latin typeface="Arial Black" panose="020B0A04020102020204" pitchFamily="34" charset="0"/>
            </a:rPr>
            <a:t>PAISAJE</a:t>
          </a:r>
          <a:endParaRPr lang="es-ES" sz="6100" kern="1200" dirty="0">
            <a:latin typeface="Arial Black" panose="020B0A04020102020204" pitchFamily="34" charset="0"/>
          </a:endParaRPr>
        </a:p>
      </dsp:txBody>
      <dsp:txXfrm>
        <a:off x="-592171" y="2269606"/>
        <a:ext cx="5603966" cy="1064753"/>
      </dsp:txXfrm>
    </dsp:sp>
    <dsp:sp modelId="{B5B729E2-8C73-4C19-85D3-ED1DB7C81C1C}">
      <dsp:nvSpPr>
        <dsp:cNvPr id="0" name=""/>
        <dsp:cNvSpPr/>
      </dsp:nvSpPr>
      <dsp:spPr>
        <a:xfrm>
          <a:off x="3399663" y="938664"/>
          <a:ext cx="4295117" cy="10647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Arial Black" panose="020B0A04020102020204" pitchFamily="34" charset="0"/>
            </a:rPr>
            <a:t>NATURAL</a:t>
          </a:r>
          <a:endParaRPr lang="es-ES" sz="3800" kern="1200" dirty="0">
            <a:latin typeface="Arial Black" panose="020B0A04020102020204" pitchFamily="34" charset="0"/>
          </a:endParaRPr>
        </a:p>
      </dsp:txBody>
      <dsp:txXfrm>
        <a:off x="3399663" y="938664"/>
        <a:ext cx="4295117" cy="1064753"/>
      </dsp:txXfrm>
    </dsp:sp>
    <dsp:sp modelId="{CE2903E9-3646-437C-A5E2-CF7F98DB3DB1}">
      <dsp:nvSpPr>
        <dsp:cNvPr id="0" name=""/>
        <dsp:cNvSpPr/>
      </dsp:nvSpPr>
      <dsp:spPr>
        <a:xfrm>
          <a:off x="3399663" y="2269606"/>
          <a:ext cx="4168064" cy="10647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>
              <a:latin typeface="Arial Black" panose="020B0A04020102020204" pitchFamily="34" charset="0"/>
            </a:rPr>
            <a:t>HUMANIZADO</a:t>
          </a:r>
          <a:endParaRPr lang="es-ES" sz="3700" kern="1200" dirty="0">
            <a:latin typeface="Arial Black" panose="020B0A04020102020204" pitchFamily="34" charset="0"/>
          </a:endParaRPr>
        </a:p>
      </dsp:txBody>
      <dsp:txXfrm>
        <a:off x="3399663" y="2269606"/>
        <a:ext cx="4168064" cy="1064753"/>
      </dsp:txXfrm>
    </dsp:sp>
    <dsp:sp modelId="{1B53DBFE-E1B7-4A85-879C-19645CDA24ED}">
      <dsp:nvSpPr>
        <dsp:cNvPr id="0" name=""/>
        <dsp:cNvSpPr/>
      </dsp:nvSpPr>
      <dsp:spPr>
        <a:xfrm>
          <a:off x="3360478" y="3626677"/>
          <a:ext cx="4369924" cy="10647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>
              <a:latin typeface="Arial Black" panose="020B0A04020102020204" pitchFamily="34" charset="0"/>
            </a:rPr>
            <a:t>CULTURALES</a:t>
          </a:r>
          <a:endParaRPr lang="es-ES" sz="3700" kern="1200" dirty="0">
            <a:latin typeface="Arial Black" panose="020B0A04020102020204" pitchFamily="34" charset="0"/>
          </a:endParaRPr>
        </a:p>
      </dsp:txBody>
      <dsp:txXfrm>
        <a:off x="3360478" y="3626677"/>
        <a:ext cx="4369924" cy="1064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757" t="14018" r="31292" b="2410"/>
          <a:stretch/>
        </p:blipFill>
        <p:spPr>
          <a:xfrm>
            <a:off x="1162594" y="104502"/>
            <a:ext cx="7680960" cy="67441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60849" y="4173581"/>
            <a:ext cx="5518066" cy="226855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1º año colegio Santa Rosa de Lima</a:t>
            </a:r>
            <a:endParaRPr lang="es-E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0709" y="269441"/>
            <a:ext cx="10763794" cy="1077229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latin typeface="Arial Black" panose="020B0A04020102020204" pitchFamily="34" charset="0"/>
              </a:rPr>
              <a:t>PAISAJE HUMANIZADO</a:t>
            </a:r>
            <a:endParaRPr lang="es-ES" sz="6000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83" y="1346670"/>
            <a:ext cx="5870523" cy="41305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782" y="2699993"/>
            <a:ext cx="4939727" cy="40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7464" y="246353"/>
            <a:ext cx="10894422" cy="1077229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latin typeface="Arial Black" panose="020B0A04020102020204" pitchFamily="34" charset="0"/>
              </a:rPr>
              <a:t>PAISAJE CULTURALES</a:t>
            </a:r>
            <a:endParaRPr lang="es-ES" sz="6000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" y="1179890"/>
            <a:ext cx="6026574" cy="30132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017" y="341908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8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26" y="2498433"/>
            <a:ext cx="4084375" cy="1826092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931923" y="197695"/>
            <a:ext cx="4859383" cy="901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latin typeface="Arial Black" panose="020B0A04020102020204" pitchFamily="34" charset="0"/>
              </a:rPr>
              <a:t>GEOGRAFÍA</a:t>
            </a:r>
            <a:endParaRPr lang="es-ES" sz="5400" dirty="0"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70978" y="151976"/>
            <a:ext cx="4706771" cy="1141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ES UNA CIENCIA SOCIAL 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459959" y="1480485"/>
            <a:ext cx="1994476" cy="636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Objeto de estudio 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6670977" y="1696419"/>
            <a:ext cx="4706772" cy="2130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latin typeface="Arial Black" panose="020B0A04020102020204" pitchFamily="34" charset="0"/>
              </a:rPr>
              <a:t>La geografía es la ciencia que estudia la relación entre los seres humanos, es decir, la sociedad, y el medio natural o la naturaleza.</a:t>
            </a:r>
            <a:endParaRPr lang="es-ES" sz="2000" dirty="0">
              <a:latin typeface="Arial Black" panose="020B0A040201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83326" y="4677182"/>
            <a:ext cx="10371908" cy="201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Arial Black" panose="020B0A04020102020204" pitchFamily="34" charset="0"/>
              </a:rPr>
              <a:t>Es la superficie terrestre y todas  forma de vida que en él se desarrolla. </a:t>
            </a:r>
          </a:p>
          <a:p>
            <a:pPr algn="just"/>
            <a:r>
              <a:rPr lang="es-ES" sz="2400" dirty="0" smtClean="0">
                <a:latin typeface="Arial Black" panose="020B0A04020102020204" pitchFamily="34" charset="0"/>
              </a:rPr>
              <a:t>Se define como el espacio habitable, el lugar en el que las condiciones naturales  son favorables   para la organización social. 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5791306" y="600891"/>
            <a:ext cx="879672" cy="498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3361614" y="1099033"/>
            <a:ext cx="230672" cy="381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 flipH="1">
            <a:off x="3248350" y="2116981"/>
            <a:ext cx="457200" cy="485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 abajo 2"/>
          <p:cNvSpPr/>
          <p:nvPr/>
        </p:nvSpPr>
        <p:spPr>
          <a:xfrm>
            <a:off x="8464731" y="1289757"/>
            <a:ext cx="291843" cy="406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1393045" y="2584524"/>
            <a:ext cx="4106339" cy="18260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ESPACIO GEOGRÁFICO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Flecha abajo 15"/>
          <p:cNvSpPr/>
          <p:nvPr/>
        </p:nvSpPr>
        <p:spPr>
          <a:xfrm>
            <a:off x="3248350" y="4324525"/>
            <a:ext cx="343936" cy="352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72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010163"/>
              </p:ext>
            </p:extLst>
          </p:nvPr>
        </p:nvGraphicFramePr>
        <p:xfrm>
          <a:off x="1158080" y="0"/>
          <a:ext cx="9906160" cy="510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158080" y="4963885"/>
            <a:ext cx="1776549" cy="16067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Todos los lugares se pueden ubicar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192062" y="4991286"/>
            <a:ext cx="2096429" cy="1579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pueden representar en un mapa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513135" y="4991286"/>
            <a:ext cx="1842125" cy="1579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Cambia a lo largo del tiempo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7560527" y="5035732"/>
            <a:ext cx="1583473" cy="15348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puede ver que cosas hay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9476306" y="5055486"/>
            <a:ext cx="1587934" cy="15151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espacio natural y espacio humanizado</a:t>
            </a:r>
            <a:endParaRPr lang="es-ES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046354" y="4118782"/>
            <a:ext cx="0" cy="845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331716" y="4138376"/>
            <a:ext cx="0" cy="825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6518366" y="4138376"/>
            <a:ext cx="7272" cy="825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8397955" y="4138376"/>
            <a:ext cx="1" cy="790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endCxn id="9" idx="0"/>
          </p:cNvCxnSpPr>
          <p:nvPr/>
        </p:nvCxnSpPr>
        <p:spPr>
          <a:xfrm flipH="1">
            <a:off x="10270273" y="4138376"/>
            <a:ext cx="2867" cy="9171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45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104503"/>
            <a:ext cx="11273246" cy="71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6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154" r="30791" b="50736"/>
          <a:stretch/>
        </p:blipFill>
        <p:spPr>
          <a:xfrm>
            <a:off x="1035040" y="0"/>
            <a:ext cx="9520902" cy="67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9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529" t="24732" r="26373" b="10268"/>
          <a:stretch/>
        </p:blipFill>
        <p:spPr>
          <a:xfrm>
            <a:off x="1188719" y="1"/>
            <a:ext cx="9862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7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0256" t="8661" r="49664" b="1876"/>
          <a:stretch/>
        </p:blipFill>
        <p:spPr>
          <a:xfrm>
            <a:off x="209006" y="32657"/>
            <a:ext cx="2612572" cy="67208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846" y="181039"/>
            <a:ext cx="10267405" cy="262747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EL PAISAJE COMO ESPACIO GEOGRÁFICO</a:t>
            </a:r>
            <a:endParaRPr lang="es-E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21577" y="2016993"/>
            <a:ext cx="8830491" cy="4462183"/>
          </a:xfrm>
        </p:spPr>
        <p:txBody>
          <a:bodyPr>
            <a:noAutofit/>
          </a:bodyPr>
          <a:lstStyle/>
          <a:p>
            <a:pPr marL="6160" indent="0">
              <a:buNone/>
            </a:pPr>
            <a:r>
              <a:rPr lang="es-ES" sz="3600" dirty="0" smtClean="0">
                <a:latin typeface="Arial Black" panose="020B0A04020102020204" pitchFamily="34" charset="0"/>
              </a:rPr>
              <a:t>Se define como la expresión visible del espacio geográfico, es decir, “LO QUE VEMOS”</a:t>
            </a:r>
            <a:endParaRPr lang="es-E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4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4893" y="194102"/>
            <a:ext cx="10124478" cy="1077229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s-E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IPOS DE PAISAJES </a:t>
            </a:r>
            <a:endParaRPr lang="es-E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227391"/>
              </p:ext>
            </p:extLst>
          </p:nvPr>
        </p:nvGraphicFramePr>
        <p:xfrm>
          <a:off x="1174894" y="1149531"/>
          <a:ext cx="9406019" cy="560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18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4439" y="207164"/>
            <a:ext cx="8898990" cy="1077229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latin typeface="Arial Black" panose="020B0A04020102020204" pitchFamily="34" charset="0"/>
              </a:rPr>
              <a:t>PAISAJE NATURAL</a:t>
            </a:r>
            <a:endParaRPr lang="es-ES" sz="6000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7829" y="2212507"/>
            <a:ext cx="4632330" cy="39009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76" y="1131978"/>
            <a:ext cx="4961024" cy="37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51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1392</TotalTime>
  <Words>157</Words>
  <Application>Microsoft Office PowerPoint</Application>
  <PresentationFormat>Panorámica</PresentationFormat>
  <Paragraphs>29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Arial Rounded MT Bold</vt:lpstr>
      <vt:lpstr>MS Shell Dlg 2</vt:lpstr>
      <vt:lpstr>Wingdings</vt:lpstr>
      <vt:lpstr>Wingdings 3</vt:lpstr>
      <vt:lpstr>Madison</vt:lpstr>
      <vt:lpstr>1º año colegio Santa Rosa de Lima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PAISAJE COMO ESPACIO GEOGRÁFICO</vt:lpstr>
      <vt:lpstr>TIPOS DE PAISAJES </vt:lpstr>
      <vt:lpstr>PAISAJE NATURAL</vt:lpstr>
      <vt:lpstr>PAISAJE HUMANIZADO</vt:lpstr>
      <vt:lpstr>PAISAJE CULTURALES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año colegio Santa Rosa de Lima</dc:title>
  <dc:creator>Usuario de Windows</dc:creator>
  <cp:lastModifiedBy>Usuario de Windows</cp:lastModifiedBy>
  <cp:revision>20</cp:revision>
  <dcterms:created xsi:type="dcterms:W3CDTF">2024-04-04T02:14:45Z</dcterms:created>
  <dcterms:modified xsi:type="dcterms:W3CDTF">2024-04-06T23:12:47Z</dcterms:modified>
</cp:coreProperties>
</file>