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4" r:id="rId8"/>
    <p:sldId id="266" r:id="rId9"/>
    <p:sldId id="258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5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3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65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52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0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0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15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21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4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40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11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19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79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40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57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AD5D-C029-45BB-9538-3FC69D299C75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A8C01D-9F51-4E5A-A3D6-D72A71F89C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0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39" y="137704"/>
            <a:ext cx="4486956" cy="40246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5705" y="724988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s-ES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 GEOGRAFÍA COMO CIENCIA</a:t>
            </a:r>
            <a:endParaRPr lang="es-E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4264" y="3797665"/>
            <a:ext cx="8915399" cy="209368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 AÑO –COLEGIO SANTA ROSA DE LIMA</a:t>
            </a:r>
          </a:p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PROFESORA: SANDRA MORENO </a:t>
            </a:r>
            <a:endParaRPr lang="es-E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5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4468" y="336727"/>
            <a:ext cx="8911687" cy="128089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Espacio geográfico </a:t>
            </a:r>
            <a:endParaRPr lang="es-ES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794" y="1841863"/>
            <a:ext cx="9884818" cy="4069359"/>
          </a:xfrm>
        </p:spPr>
        <p:txBody>
          <a:bodyPr/>
          <a:lstStyle/>
          <a:p>
            <a:r>
              <a:rPr lang="es-ES" sz="4000" b="1" dirty="0" smtClean="0"/>
              <a:t>Es la superficie terrestre y todas las formas de vida que en él  se desarrollan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5350"/>
          <a:stretch/>
        </p:blipFill>
        <p:spPr>
          <a:xfrm>
            <a:off x="2364376" y="3722913"/>
            <a:ext cx="8485785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0" y="222069"/>
            <a:ext cx="10280469" cy="187915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just"/>
            <a:r>
              <a:rPr lang="es-ES" sz="4000" b="1" dirty="0" smtClean="0"/>
              <a:t>La apariencia física del espacio geográfico que es lo que vemos, denominamos </a:t>
            </a:r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PAISAJE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77" y="2133600"/>
            <a:ext cx="5970662" cy="3992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2133600"/>
            <a:ext cx="4819257" cy="41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0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1" y="4125022"/>
            <a:ext cx="2615411" cy="26154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319" y="258349"/>
            <a:ext cx="9568594" cy="1047936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la Geografía?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343" y="1397726"/>
            <a:ext cx="10920547" cy="5342707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Origen: nace en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Grecia Siglo 3.000 años</a:t>
            </a:r>
          </a:p>
          <a:p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Concepto etimológico : </a:t>
            </a:r>
          </a:p>
          <a:p>
            <a:pPr marL="0" indent="0">
              <a:buNone/>
            </a:pPr>
            <a:r>
              <a:rPr lang="es-E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GEO=TIERRA        GRAPHO:DESCRIPCIÓN</a:t>
            </a:r>
          </a:p>
          <a:p>
            <a:pPr marL="0" indent="0">
              <a:buNone/>
            </a:pPr>
            <a:endParaRPr lang="es-E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Descripción del mundo antiguo –edad media S. v al xv </a:t>
            </a:r>
            <a:r>
              <a:rPr lang="es-E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endParaRPr lang="es-E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4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4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errar llave 3"/>
          <p:cNvSpPr/>
          <p:nvPr/>
        </p:nvSpPr>
        <p:spPr>
          <a:xfrm rot="5400000">
            <a:off x="6130130" y="-1434975"/>
            <a:ext cx="682048" cy="1067876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145" y="5127163"/>
            <a:ext cx="2635855" cy="16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254" y="3556361"/>
            <a:ext cx="3182575" cy="31825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5130" y="127721"/>
            <a:ext cx="10456870" cy="869409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latin typeface="Arial Black" panose="020B0A04020102020204" pitchFamily="34" charset="0"/>
              </a:rPr>
              <a:t>Actualmente la Geografía</a:t>
            </a:r>
            <a:endParaRPr lang="es-ES" sz="5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0309" y="997130"/>
            <a:ext cx="10447520" cy="5612675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ciencia que estudia al hombre y su interrelación con su medio(naturaleza).</a:t>
            </a:r>
          </a:p>
          <a:p>
            <a:pPr marL="0" indent="0" algn="ctr">
              <a:buNone/>
            </a:pPr>
            <a:r>
              <a:rPr lang="es-E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APORTES DE DISTINTOS GEOGRÁFOS</a:t>
            </a: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PITÁGORAS: Aporte afirma que la tierra</a:t>
            </a:r>
          </a:p>
          <a:p>
            <a:pPr marL="0" indent="0" algn="just">
              <a:buNone/>
            </a:pPr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esfera. </a:t>
            </a:r>
          </a:p>
          <a:p>
            <a:pPr algn="just"/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63" y="2905535"/>
            <a:ext cx="3040880" cy="20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1233" y="326571"/>
            <a:ext cx="10228217" cy="6531429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MILETO: Padre de la geografía antigua: elabora el 1º texto de carácter geográfico “los viajes”</a:t>
            </a:r>
          </a:p>
          <a:p>
            <a:r>
              <a:rPr lang="es-ES" sz="3200" b="1" dirty="0" smtClean="0">
                <a:solidFill>
                  <a:schemeClr val="tx1"/>
                </a:solidFill>
              </a:rPr>
              <a:t>ARISTÓSTELES: 1º EN DEMOSTRAR LA REDONDES DE LA TIERRA. ECLIPSE LUNAR</a:t>
            </a:r>
          </a:p>
          <a:p>
            <a:r>
              <a:rPr lang="es-ES" sz="3200" b="1" dirty="0" smtClean="0">
                <a:solidFill>
                  <a:schemeClr val="tx1"/>
                </a:solidFill>
              </a:rPr>
              <a:t>ERASTÓSTENES:2.300 AÑOS: 1º CALCULAR LA CIRCUNFERENCIA DE LA SUPERFICIE TERRESTRE, S. 3 </a:t>
            </a:r>
            <a:r>
              <a:rPr lang="es-ES" sz="3200" b="1" dirty="0" err="1" smtClean="0">
                <a:solidFill>
                  <a:schemeClr val="tx1"/>
                </a:solidFill>
              </a:rPr>
              <a:t>a.c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4" y="1751243"/>
            <a:ext cx="1577054" cy="1367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78" y="3854019"/>
            <a:ext cx="4806701" cy="28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653143"/>
            <a:ext cx="10202091" cy="607422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Claudio Ptolomeo: La tierra es centro del universo. Teoría geocéntrica </a:t>
            </a:r>
          </a:p>
          <a:p>
            <a:r>
              <a:rPr lang="es-ES" sz="3200" b="1" dirty="0" smtClean="0">
                <a:solidFill>
                  <a:schemeClr val="tx1"/>
                </a:solidFill>
              </a:rPr>
              <a:t>Copérnico Nicolás: teoría heliocéntrica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</a:p>
          <a:p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40" t="61058" r="66155"/>
          <a:stretch/>
        </p:blipFill>
        <p:spPr>
          <a:xfrm>
            <a:off x="195942" y="1306286"/>
            <a:ext cx="1900577" cy="19823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19" y="2571699"/>
            <a:ext cx="7034418" cy="42089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515" y="44694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502229" y="326571"/>
            <a:ext cx="10567851" cy="5584651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SIGLOS XV Y XVI: </a:t>
            </a:r>
          </a:p>
          <a:p>
            <a:r>
              <a:rPr lang="es-ES" sz="3200" b="1" dirty="0" smtClean="0">
                <a:solidFill>
                  <a:schemeClr val="tx1"/>
                </a:solidFill>
              </a:rPr>
              <a:t>Magallanes: 1º viaje de circunnavegación  </a:t>
            </a:r>
          </a:p>
          <a:p>
            <a:r>
              <a:rPr lang="es-ES" sz="3200" b="1" dirty="0" smtClean="0">
                <a:solidFill>
                  <a:schemeClr val="tx1"/>
                </a:solidFill>
              </a:rPr>
              <a:t>CONQUISTAS HACIA AMÉRICA, ÁFRICA </a:t>
            </a:r>
          </a:p>
          <a:p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388333"/>
            <a:ext cx="70104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592183"/>
            <a:ext cx="10620103" cy="6069874"/>
          </a:xfrm>
        </p:spPr>
        <p:txBody>
          <a:bodyPr>
            <a:normAutofit lnSpcReduction="10000"/>
          </a:bodyPr>
          <a:lstStyle/>
          <a:p>
            <a:r>
              <a:rPr lang="es-ES" sz="4000" b="1" dirty="0" smtClean="0"/>
              <a:t>Alexander von Humboldt: Padre de la Geografía Moderna –expediciones a América.</a:t>
            </a:r>
          </a:p>
          <a:p>
            <a:pPr marL="0" indent="0">
              <a:buNone/>
            </a:pPr>
            <a:r>
              <a:rPr lang="es-ES" sz="4000" b="1" dirty="0" smtClean="0"/>
              <a:t>La geografía se vuelve explicativa, se vuelve una ciencia. </a:t>
            </a:r>
          </a:p>
          <a:p>
            <a:pPr marL="0" indent="0">
              <a:buNone/>
            </a:pPr>
            <a:r>
              <a:rPr lang="es-ES" sz="4000" b="1" dirty="0" smtClean="0"/>
              <a:t>LA GEOGRAFÍA: incorpora una nueva visión: </a:t>
            </a:r>
          </a:p>
          <a:p>
            <a:pPr marL="0" indent="0">
              <a:buNone/>
            </a:pPr>
            <a:r>
              <a:rPr lang="es-ES" sz="4000" b="1" dirty="0" smtClean="0"/>
              <a:t>El espacio construido por la sociedad, es decir, la relación entre la sociedad y la </a:t>
            </a:r>
            <a:r>
              <a:rPr lang="es-ES" sz="4000" b="1" dirty="0" err="1" smtClean="0"/>
              <a:t>naturalesza</a:t>
            </a:r>
            <a:r>
              <a:rPr lang="es-ES" sz="4000" b="1" dirty="0" smtClean="0"/>
              <a:t> es recíproca. 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47104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806" y="271413"/>
            <a:ext cx="6479177" cy="734427"/>
          </a:xfrm>
          <a:solidFill>
            <a:schemeClr val="accent1"/>
          </a:solidFill>
        </p:spPr>
        <p:txBody>
          <a:bodyPr/>
          <a:lstStyle/>
          <a:p>
            <a:r>
              <a:rPr lang="es-ES" b="1" dirty="0" smtClean="0"/>
              <a:t>RAMAS DE LA GEOGRAFIA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149" y="1201783"/>
            <a:ext cx="11194867" cy="5499463"/>
          </a:xfrm>
        </p:spPr>
        <p:txBody>
          <a:bodyPr>
            <a:normAutofit fontScale="92500" lnSpcReduction="10000"/>
          </a:bodyPr>
          <a:lstStyle/>
          <a:p>
            <a:r>
              <a:rPr lang="es-ES" sz="3200" b="1" dirty="0" smtClean="0"/>
              <a:t>Geografía física: geomorfología- hidrografía –climatología –zoogeografía –fitogeografía </a:t>
            </a:r>
          </a:p>
          <a:p>
            <a:r>
              <a:rPr lang="es-ES" sz="3200" b="1" dirty="0" smtClean="0"/>
              <a:t>Geografía humana: distribución de la población, dinámica de la población, actividades humanas </a:t>
            </a:r>
          </a:p>
          <a:p>
            <a:pPr marL="0" indent="0" algn="ctr">
              <a:buNone/>
            </a:pPr>
            <a:r>
              <a:rPr lang="es-ES" sz="3200" b="1" u="sng" dirty="0" smtClean="0"/>
              <a:t> Principios de la geografía </a:t>
            </a:r>
          </a:p>
          <a:p>
            <a:pPr algn="just"/>
            <a:r>
              <a:rPr lang="es-ES" sz="3200" b="1" dirty="0" smtClean="0"/>
              <a:t>Localización: situar hechos o fenómenos geográficos en la superficie de la tierra.</a:t>
            </a:r>
          </a:p>
          <a:p>
            <a:pPr algn="just"/>
            <a:r>
              <a:rPr lang="es-ES" sz="3200" b="1" dirty="0" smtClean="0"/>
              <a:t>Extensión: se refiere a la multiplicación de los hechos geográficos.</a:t>
            </a:r>
          </a:p>
          <a:p>
            <a:pPr algn="just"/>
            <a:r>
              <a:rPr lang="es-ES" sz="3200" b="1" dirty="0" smtClean="0"/>
              <a:t>Casualidad: investiga las causas que producen los diversos hechos o fenómenos geográficos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24471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89167" y="391886"/>
            <a:ext cx="10437222" cy="96665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</a:rPr>
              <a:t>La geografía como ciencia social</a:t>
            </a:r>
            <a:endParaRPr lang="es-ES" sz="4800" b="1" dirty="0">
              <a:solidFill>
                <a:schemeClr val="tx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489167" y="1358537"/>
            <a:ext cx="10015445" cy="4552685"/>
          </a:xfrm>
        </p:spPr>
        <p:txBody>
          <a:bodyPr/>
          <a:lstStyle/>
          <a:p>
            <a:pPr algn="just"/>
            <a:r>
              <a:rPr lang="es-ES" sz="4000" b="1" dirty="0" smtClean="0"/>
              <a:t>Intenta comprender y explicar la organización del espacio terrestre, basándose en el estudio de la interacción entre el hombre y la naturaleza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4352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353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Espiral</vt:lpstr>
      <vt:lpstr>LA GEOGRAFÍA COMO CIENCIA</vt:lpstr>
      <vt:lpstr>¿Qué es la Geografía?</vt:lpstr>
      <vt:lpstr>Actualmente la Geografía</vt:lpstr>
      <vt:lpstr>Presentación de PowerPoint</vt:lpstr>
      <vt:lpstr>Presentación de PowerPoint</vt:lpstr>
      <vt:lpstr>Presentación de PowerPoint</vt:lpstr>
      <vt:lpstr>Presentación de PowerPoint</vt:lpstr>
      <vt:lpstr>RAMAS DE LA GEOGRAFIA </vt:lpstr>
      <vt:lpstr>La geografía como ciencia social</vt:lpstr>
      <vt:lpstr>Espacio geográfico </vt:lpstr>
      <vt:lpstr>La apariencia física del espacio geográfico que es lo que vemos, denominamos PAISAJE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GEOGRAFÍA COMO CIENCIA</dc:title>
  <dc:creator>Usuario de Windows</dc:creator>
  <cp:lastModifiedBy>Usuario de Windows</cp:lastModifiedBy>
  <cp:revision>20</cp:revision>
  <dcterms:created xsi:type="dcterms:W3CDTF">2024-03-24T21:37:13Z</dcterms:created>
  <dcterms:modified xsi:type="dcterms:W3CDTF">2024-04-04T00:38:40Z</dcterms:modified>
</cp:coreProperties>
</file>