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0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8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2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07087"/>
            <a:ext cx="6361612" cy="63491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4560" y="796834"/>
            <a:ext cx="9616441" cy="2913018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7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RELACIÓN ENTRE LA SOCIEDAD - NATURALEZA</a:t>
            </a:r>
            <a:endParaRPr lang="es-ES" sz="7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5394960"/>
            <a:ext cx="10896600" cy="146304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 AÑO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COLEGIO SANTA ROSA DE LIMA</a:t>
            </a:r>
            <a:endParaRPr lang="es-E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473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MOMENTOS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005840"/>
            <a:ext cx="10058400" cy="4863254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1º Momento : Dependencia de la Naturaleza 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718" y="2845859"/>
            <a:ext cx="6304282" cy="34765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5859"/>
            <a:ext cx="5747657" cy="34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rial Black" panose="020B0A04020102020204" pitchFamily="34" charset="0"/>
              </a:rPr>
              <a:t>2ºMOMENTO:Naturaleza como fuente inagotable de riqueza </a:t>
            </a:r>
            <a:endParaRPr lang="es-ES" b="1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82" y="2251212"/>
            <a:ext cx="4732617" cy="40227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916091" y="2521131"/>
            <a:ext cx="3396343" cy="223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REVOLUCIÓN INDUSTRIAL</a:t>
            </a:r>
            <a:endParaRPr lang="es-E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4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0"/>
            <a:ext cx="9225724" cy="67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3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3º MOMENTO: CRECIMIENTO INSOSTENIBLE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87"/>
          <a:stretch/>
        </p:blipFill>
        <p:spPr>
          <a:xfrm>
            <a:off x="6701246" y="1711942"/>
            <a:ext cx="5159828" cy="50202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1" y="1737360"/>
            <a:ext cx="3729322" cy="301365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14800" y="1959429"/>
            <a:ext cx="2782389" cy="1985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Ha comenzado hace unas décadas .</a:t>
            </a:r>
          </a:p>
          <a:p>
            <a:pPr algn="ctr"/>
            <a:endParaRPr lang="es-ES" dirty="0" smtClean="0"/>
          </a:p>
        </p:txBody>
      </p:sp>
      <p:sp>
        <p:nvSpPr>
          <p:cNvPr id="6" name="Elipse 5"/>
          <p:cNvSpPr/>
          <p:nvPr/>
        </p:nvSpPr>
        <p:spPr>
          <a:xfrm>
            <a:off x="868680" y="5052243"/>
            <a:ext cx="3905794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Recursos pueden agotarse </a:t>
            </a:r>
            <a:endParaRPr lang="es-E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4º MOMENTO: CONCIENCIA ECOLÓGICA Y EL DASARROLLO SOSTENIBLE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89520" y="1845733"/>
            <a:ext cx="4454434" cy="4293809"/>
          </a:xfrm>
        </p:spPr>
        <p:txBody>
          <a:bodyPr/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SOBREEXPLOTACIÓN DE LOS BIENES NATURALES, que degradan y empobrece el medio ambiente.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CONTAMINACIÓN DEL MEDIO AMBIENTE: la acumulación de residuos en el aire, la tierra y las aguas.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1845734"/>
            <a:ext cx="6964680" cy="36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Arial Black" panose="020B0A04020102020204" pitchFamily="34" charset="0"/>
              </a:rPr>
              <a:t>La conciencia ecológica </a:t>
            </a:r>
            <a:endParaRPr lang="es-ES" b="1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35" y="1924640"/>
            <a:ext cx="5740850" cy="40227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35040" y="1924640"/>
            <a:ext cx="5943600" cy="402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 practica del desarrollo sostenible pretenden frenar el impacto negativo de las actuaciones humanas sobre el medio ambiente</a:t>
            </a:r>
            <a:endParaRPr lang="es-ES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8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1480"/>
            <a:ext cx="8203473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64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</TotalTime>
  <Words>108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Retrospección</vt:lpstr>
      <vt:lpstr>RELACIÓN ENTRE LA SOCIEDAD - NATURALEZA</vt:lpstr>
      <vt:lpstr>MOMENTOS </vt:lpstr>
      <vt:lpstr>2ºMOMENTO:Naturaleza como fuente inagotable de riqueza </vt:lpstr>
      <vt:lpstr>Presentación de PowerPoint</vt:lpstr>
      <vt:lpstr>3º MOMENTO: CRECIMIENTO INSOSTENIBLE</vt:lpstr>
      <vt:lpstr>4º MOMENTO: CONCIENCIA ECOLÓGICA Y EL DASARROLLO SOSTENIBLE</vt:lpstr>
      <vt:lpstr>La conciencia ecológica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RELACIÓN SOCIEDAD - NATURALEZA</dc:title>
  <dc:creator>Usuario de Windows</dc:creator>
  <cp:lastModifiedBy>Usuario de Windows</cp:lastModifiedBy>
  <cp:revision>7</cp:revision>
  <dcterms:created xsi:type="dcterms:W3CDTF">2024-04-21T00:30:05Z</dcterms:created>
  <dcterms:modified xsi:type="dcterms:W3CDTF">2024-04-22T01:44:38Z</dcterms:modified>
</cp:coreProperties>
</file>