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58"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7AD61-9AFB-4237-9256-1D1AC17C545E}" type="datetimeFigureOut">
              <a:rPr lang="es-AR" smtClean="0"/>
              <a:t>2/5/2024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13F45-F57B-4891-99A0-3235AB75AA51}" type="slidenum">
              <a:rPr lang="es-AR" smtClean="0"/>
              <a:t>‹Nº›</a:t>
            </a:fld>
            <a:endParaRPr lang="es-AR"/>
          </a:p>
        </p:txBody>
      </p:sp>
    </p:spTree>
    <p:extLst>
      <p:ext uri="{BB962C8B-B14F-4D97-AF65-F5344CB8AC3E}">
        <p14:creationId xmlns:p14="http://schemas.microsoft.com/office/powerpoint/2010/main" val="77260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F7C13F45-F57B-4891-99A0-3235AB75AA51}" type="slidenum">
              <a:rPr lang="es-AR" smtClean="0"/>
              <a:t>3</a:t>
            </a:fld>
            <a:endParaRPr lang="es-AR"/>
          </a:p>
        </p:txBody>
      </p:sp>
    </p:spTree>
    <p:extLst>
      <p:ext uri="{BB962C8B-B14F-4D97-AF65-F5344CB8AC3E}">
        <p14:creationId xmlns:p14="http://schemas.microsoft.com/office/powerpoint/2010/main" val="156584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D481B064-8EEA-4B8F-BFCA-B4E45719007E}" type="datetimeFigureOut">
              <a:rPr lang="es-AR" smtClean="0"/>
              <a:t>2/5/2024</a:t>
            </a:fld>
            <a:endParaRPr lang="es-AR"/>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AR"/>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EE06A52-CEBC-4EAB-828D-5DAA0F92D0F1}"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481B064-8EEA-4B8F-BFCA-B4E45719007E}" type="datetimeFigureOut">
              <a:rPr lang="es-AR" smtClean="0"/>
              <a:t>2/5/2024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BEE06A52-CEBC-4EAB-828D-5DAA0F92D0F1}"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481B064-8EEA-4B8F-BFCA-B4E45719007E}" type="datetimeFigureOut">
              <a:rPr lang="es-AR" smtClean="0"/>
              <a:t>2/5/2024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BEE06A52-CEBC-4EAB-828D-5DAA0F92D0F1}"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D481B064-8EEA-4B8F-BFCA-B4E45719007E}" type="datetimeFigureOut">
              <a:rPr lang="es-AR" smtClean="0"/>
              <a:t>2/5/2024</a:t>
            </a:fld>
            <a:endParaRPr lang="es-AR"/>
          </a:p>
        </p:txBody>
      </p:sp>
      <p:sp>
        <p:nvSpPr>
          <p:cNvPr id="5" name="4 Marcador de pie de página"/>
          <p:cNvSpPr>
            <a:spLocks noGrp="1"/>
          </p:cNvSpPr>
          <p:nvPr>
            <p:ph type="ftr" sz="quarter" idx="11"/>
          </p:nvPr>
        </p:nvSpPr>
        <p:spPr>
          <a:xfrm>
            <a:off x="457200" y="6480969"/>
            <a:ext cx="4260056" cy="300831"/>
          </a:xfrm>
        </p:spPr>
        <p:txBody>
          <a:bodyPr/>
          <a:lstStyle/>
          <a:p>
            <a:endParaRPr lang="es-AR"/>
          </a:p>
        </p:txBody>
      </p:sp>
      <p:sp>
        <p:nvSpPr>
          <p:cNvPr id="6" name="5 Marcador de número de diapositiva"/>
          <p:cNvSpPr>
            <a:spLocks noGrp="1"/>
          </p:cNvSpPr>
          <p:nvPr>
            <p:ph type="sldNum" sz="quarter" idx="12"/>
          </p:nvPr>
        </p:nvSpPr>
        <p:spPr/>
        <p:txBody>
          <a:bodyPr/>
          <a:lstStyle/>
          <a:p>
            <a:fld id="{BEE06A52-CEBC-4EAB-828D-5DAA0F92D0F1}"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D481B064-8EEA-4B8F-BFCA-B4E45719007E}" type="datetimeFigureOut">
              <a:rPr lang="es-AR" smtClean="0"/>
              <a:t>2/5/2024</a:t>
            </a:fld>
            <a:endParaRPr lang="es-AR"/>
          </a:p>
        </p:txBody>
      </p:sp>
      <p:sp>
        <p:nvSpPr>
          <p:cNvPr id="5" name="4 Marcador de pie de página"/>
          <p:cNvSpPr>
            <a:spLocks noGrp="1"/>
          </p:cNvSpPr>
          <p:nvPr>
            <p:ph type="ftr" sz="quarter" idx="11"/>
          </p:nvPr>
        </p:nvSpPr>
        <p:spPr>
          <a:xfrm>
            <a:off x="2619376" y="6480969"/>
            <a:ext cx="4260056" cy="300831"/>
          </a:xfrm>
        </p:spPr>
        <p:txBody>
          <a:bodyPr/>
          <a:lstStyle/>
          <a:p>
            <a:endParaRPr lang="es-AR"/>
          </a:p>
        </p:txBody>
      </p:sp>
      <p:sp>
        <p:nvSpPr>
          <p:cNvPr id="6" name="5 Marcador de número de diapositiva"/>
          <p:cNvSpPr>
            <a:spLocks noGrp="1"/>
          </p:cNvSpPr>
          <p:nvPr>
            <p:ph type="sldNum" sz="quarter" idx="12"/>
          </p:nvPr>
        </p:nvSpPr>
        <p:spPr>
          <a:xfrm>
            <a:off x="8451056" y="809624"/>
            <a:ext cx="502920" cy="300831"/>
          </a:xfrm>
        </p:spPr>
        <p:txBody>
          <a:bodyPr/>
          <a:lstStyle/>
          <a:p>
            <a:fld id="{BEE06A52-CEBC-4EAB-828D-5DAA0F92D0F1}" type="slidenum">
              <a:rPr lang="es-AR" smtClean="0"/>
              <a:t>‹Nº›</a:t>
            </a:fld>
            <a:endParaRPr lang="es-AR"/>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D481B064-8EEA-4B8F-BFCA-B4E45719007E}" type="datetimeFigureOut">
              <a:rPr lang="es-AR" smtClean="0"/>
              <a:t>2/5/2024</a:t>
            </a:fld>
            <a:endParaRPr lang="es-AR"/>
          </a:p>
        </p:txBody>
      </p:sp>
      <p:sp>
        <p:nvSpPr>
          <p:cNvPr id="6" name="5 Marcador de pie de página"/>
          <p:cNvSpPr>
            <a:spLocks noGrp="1"/>
          </p:cNvSpPr>
          <p:nvPr>
            <p:ph type="ftr" sz="quarter" idx="11"/>
          </p:nvPr>
        </p:nvSpPr>
        <p:spPr>
          <a:xfrm>
            <a:off x="457200" y="6480969"/>
            <a:ext cx="4260056" cy="301752"/>
          </a:xfrm>
        </p:spPr>
        <p:txBody>
          <a:bodyPr/>
          <a:lstStyle/>
          <a:p>
            <a:endParaRPr lang="es-AR"/>
          </a:p>
        </p:txBody>
      </p:sp>
      <p:sp>
        <p:nvSpPr>
          <p:cNvPr id="7" name="6 Marcador de número de diapositiva"/>
          <p:cNvSpPr>
            <a:spLocks noGrp="1"/>
          </p:cNvSpPr>
          <p:nvPr>
            <p:ph type="sldNum" sz="quarter" idx="12"/>
          </p:nvPr>
        </p:nvSpPr>
        <p:spPr>
          <a:xfrm>
            <a:off x="7589520" y="6480969"/>
            <a:ext cx="502920" cy="301752"/>
          </a:xfrm>
        </p:spPr>
        <p:txBody>
          <a:bodyPr/>
          <a:lstStyle/>
          <a:p>
            <a:fld id="{BEE06A52-CEBC-4EAB-828D-5DAA0F92D0F1}"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D481B064-8EEA-4B8F-BFCA-B4E45719007E}" type="datetimeFigureOut">
              <a:rPr lang="es-AR" smtClean="0"/>
              <a:t>2/5/2024</a:t>
            </a:fld>
            <a:endParaRPr lang="es-AR"/>
          </a:p>
        </p:txBody>
      </p:sp>
      <p:sp>
        <p:nvSpPr>
          <p:cNvPr id="8" name="7 Marcador de pie de página"/>
          <p:cNvSpPr>
            <a:spLocks noGrp="1"/>
          </p:cNvSpPr>
          <p:nvPr>
            <p:ph type="ftr" sz="quarter" idx="11"/>
          </p:nvPr>
        </p:nvSpPr>
        <p:spPr>
          <a:xfrm>
            <a:off x="457200" y="6480969"/>
            <a:ext cx="4261104" cy="301752"/>
          </a:xfrm>
        </p:spPr>
        <p:txBody>
          <a:bodyPr/>
          <a:lstStyle/>
          <a:p>
            <a:endParaRPr lang="es-AR"/>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BEE06A52-CEBC-4EAB-828D-5DAA0F92D0F1}"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481B064-8EEA-4B8F-BFCA-B4E45719007E}" type="datetimeFigureOut">
              <a:rPr lang="es-AR" smtClean="0"/>
              <a:t>2/5/2024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BEE06A52-CEBC-4EAB-828D-5DAA0F92D0F1}"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D481B064-8EEA-4B8F-BFCA-B4E45719007E}" type="datetimeFigureOut">
              <a:rPr lang="es-AR" smtClean="0"/>
              <a:t>2/5/2024</a:t>
            </a:fld>
            <a:endParaRPr lang="es-AR"/>
          </a:p>
        </p:txBody>
      </p:sp>
      <p:sp>
        <p:nvSpPr>
          <p:cNvPr id="3" name="2 Marcador de pie de página"/>
          <p:cNvSpPr>
            <a:spLocks noGrp="1"/>
          </p:cNvSpPr>
          <p:nvPr>
            <p:ph type="ftr" sz="quarter" idx="11"/>
          </p:nvPr>
        </p:nvSpPr>
        <p:spPr>
          <a:xfrm>
            <a:off x="457200" y="6481890"/>
            <a:ext cx="4260056" cy="300831"/>
          </a:xfrm>
        </p:spPr>
        <p:txBody>
          <a:bodyPr/>
          <a:lstStyle/>
          <a:p>
            <a:endParaRPr lang="es-AR"/>
          </a:p>
        </p:txBody>
      </p:sp>
      <p:sp>
        <p:nvSpPr>
          <p:cNvPr id="4" name="3 Marcador de número de diapositiva"/>
          <p:cNvSpPr>
            <a:spLocks noGrp="1"/>
          </p:cNvSpPr>
          <p:nvPr>
            <p:ph type="sldNum" sz="quarter" idx="12"/>
          </p:nvPr>
        </p:nvSpPr>
        <p:spPr>
          <a:xfrm>
            <a:off x="7589520" y="6480969"/>
            <a:ext cx="502920" cy="301752"/>
          </a:xfrm>
        </p:spPr>
        <p:txBody>
          <a:bodyPr/>
          <a:lstStyle/>
          <a:p>
            <a:fld id="{BEE06A52-CEBC-4EAB-828D-5DAA0F92D0F1}"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D481B064-8EEA-4B8F-BFCA-B4E45719007E}" type="datetimeFigureOut">
              <a:rPr lang="es-AR" smtClean="0"/>
              <a:t>2/5/2024</a:t>
            </a:fld>
            <a:endParaRPr lang="es-AR"/>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BEE06A52-CEBC-4EAB-828D-5DAA0F92D0F1}"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D481B064-8EEA-4B8F-BFCA-B4E45719007E}" type="datetimeFigureOut">
              <a:rPr lang="es-AR" smtClean="0"/>
              <a:t>2/5/2024</a:t>
            </a:fld>
            <a:endParaRPr lang="es-AR"/>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BEE06A52-CEBC-4EAB-828D-5DAA0F92D0F1}" type="slidenum">
              <a:rPr lang="es-AR" smtClean="0"/>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481B064-8EEA-4B8F-BFCA-B4E45719007E}" type="datetimeFigureOut">
              <a:rPr lang="es-AR" smtClean="0"/>
              <a:t>2/5/2024</a:t>
            </a:fld>
            <a:endParaRPr lang="es-AR"/>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AR"/>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EE06A52-CEBC-4EAB-828D-5DAA0F92D0F1}"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upport.microsoft.com/es-es/office/la-diferencia-entre-animaciones-y-transiciones-bae174a4-dad3-4268-bf9c-c201a70995f1#:~:text=Una%20animaci%C3%B3n%20es%20un%20efe"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upport.microsoft.com/es-es/office/agregar-transiciones-entre-diapositivas-3f8244bf-f893-4efd-a7eb-3a4845c9c971#:~:text=La%20transici%C3%B3n%20de%20diapositivas%20es,de"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log.hubspot.es/marketing/que-es-powerpoint#:~:text=PowerPoint%20es%20una%20herramienta%20que,la%20comprensi%C3%B3n%20de%20la%20informaci%C3%B3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og.hubspot.es/marketing/que-es-powerpoint" TargetMode="Externa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support.microsoft.com/es-es/office/-d%C3%B3nde-se-encuentran-los-men%C3%BAs-y-las-barras-de-herramientas-e25451c0-8a1f-428c-afb4-d91e98807bd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support.microsoft.com/es-es/office/-d%C3%B3nde-se-encuentran-los-men%C3%BAs-y-las-barras-de-herramientas-e25451c0-8a1f-428c-afb4-d91e98807bd4#:~:text=La%20pesta%C3%B1a%20Re" TargetMode="External"/><Relationship Id="rId3" Type="http://schemas.openxmlformats.org/officeDocument/2006/relationships/hyperlink" Target="https://support.microsoft.com/es-es/office/v%C3%ADdeo-insertar-elementos-en-una-presentaci%C3%B3n-1524e1ea-e794-4997-9cd8-dbcfabb8a7da#:~:text=En%20la%20ficha%20Insertar%2C%20puede,que%20su%20presentaci%C3%B3n%20m%C3%A1s%20atractiva" TargetMode="External"/><Relationship Id="rId7" Type="http://schemas.openxmlformats.org/officeDocument/2006/relationships/hyperlink" Target="https://support.microsoft.com/es-es/office/tareas-b%C3%A1sicas-para-crear-una-presentaci%C3%B3n-de-powerpoint-efbbc1cd-c5f1-4264-b48e-c8a7b0334e36#:~:text=Las%20presentaciones%20d" TargetMode="External"/><Relationship Id="rId2" Type="http://schemas.openxmlformats.org/officeDocument/2006/relationships/hyperlink" Target="https://edu.gcfglobal.org/es/powerpoint-2013/como-iniciar-la-presentacion-de-las-diapositivas/1/" TargetMode="External"/><Relationship Id="rId1" Type="http://schemas.openxmlformats.org/officeDocument/2006/relationships/slideLayout" Target="../slideLayouts/slideLayout2.xml"/><Relationship Id="rId6" Type="http://schemas.openxmlformats.org/officeDocument/2006/relationships/hyperlink" Target="https://support.microsoft.com/es-es/office/aplicar-varios-efectos-de-animaci%C3%B3n-a-un-objeto-9bb7b925-ab0f-47d4-bc11-85d939194bed#:~:text=Seleccione%20el%20objeto%20de%2" TargetMode="External"/><Relationship Id="rId5" Type="http://schemas.openxmlformats.org/officeDocument/2006/relationships/hyperlink" Target="https://support.microsoft.com/es-es/office/usar-la-transici%C3%B3n-transformaci%C3%B3n-en-powerpoint-8dd1c7b2-b935-44f5-a74c-741d8d9244ea" TargetMode="External"/><Relationship Id="rId4" Type="http://schemas.openxmlformats.org/officeDocument/2006/relationships/hyperlink" Target="https://support.microsoft.com/es-es/office/obtener-ideas-de-dise%C3%B1o-para-diapositivas-con-el-dise%C3%B1ador-de-powerpoint-6f0ec776-cc58-4d0c-baab-051ba837b7a0#:~:text=Dise%C3%B1ado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microsoft.com/es-es/office/elegir-la-vista-adecuada-para-una-tarea-en-powerpoint-21332d8d-adbc-4717-a2c6-e25a697b40e9#:~:text=%2C%20etc.).-,Vista%20Clasific" TargetMode="External"/><Relationship Id="rId2" Type="http://schemas.openxmlformats.org/officeDocument/2006/relationships/hyperlink" Target="https://support.microsoft.com/es-es/office/elegir-la-vista-adecuada-para-una-tarea-en-powerpoint-21332d8d-adbc-4717-a2c6-e25a697b40e9#:~:text=Vista%20normal%20La%20vist" TargetMode="External"/><Relationship Id="rId1" Type="http://schemas.openxmlformats.org/officeDocument/2006/relationships/slideLayout" Target="../slideLayouts/slideLayout2.xml"/><Relationship Id="rId5" Type="http://schemas.openxmlformats.org/officeDocument/2006/relationships/hyperlink" Target="https://support.microsoft.com/es-es/office/crear-e-imprimir-una-presentaci%C3%B3n-en-la-vista-esquema-3516310c-c9c0-4d4f-8c11-2759313477a5#:~:text=La%20vista%20Esquem" TargetMode="External"/><Relationship Id="rId4" Type="http://schemas.openxmlformats.org/officeDocument/2006/relationships/hyperlink" Target="https://support.microsoft.com/es-es/office/elegir-la-vista-adecuada-para-una-tarea-en-powerpoint-21332d8d-adbc-4717-a2c6-e25a697b40e9#:~:text=Vista%20P%C3%A1gina%20d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upport.microsoft.com/es-es/office/-qu%C3%A9-es-la-vista-moderador-98f31265-9630-41a7-a3f1-9b4736928ee3#:~:text=La%20vista%20Moderador%20le%20permite,dos%20" TargetMode="External"/><Relationship Id="rId2" Type="http://schemas.openxmlformats.org/officeDocument/2006/relationships/hyperlink" Target="https://support.microsoft.com/es-es/office/elegir-la-vista-adecuada-para-una-tarea-en-powerpoint-21332d8d-adbc-4717-a2c6-e25a697b40e9#:~:text=La%20vista%20Presenta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3889" y="0"/>
            <a:ext cx="6336704" cy="1484784"/>
          </a:xfrm>
        </p:spPr>
        <p:style>
          <a:lnRef idx="2">
            <a:schemeClr val="accent3"/>
          </a:lnRef>
          <a:fillRef idx="1">
            <a:schemeClr val="lt1"/>
          </a:fillRef>
          <a:effectRef idx="0">
            <a:schemeClr val="accent3"/>
          </a:effectRef>
          <a:fontRef idx="minor">
            <a:schemeClr val="dk1"/>
          </a:fontRef>
        </p:style>
        <p:txBody>
          <a:bodyPr>
            <a:normAutofit/>
          </a:bodyPr>
          <a:lstStyle/>
          <a:p>
            <a:r>
              <a:rPr lang="es-MX" b="1" dirty="0" smtClean="0"/>
              <a:t>TRABAJO PRACTICO </a:t>
            </a:r>
            <a:r>
              <a:rPr lang="es-MX" b="1" dirty="0" err="1" smtClean="0"/>
              <a:t>Power</a:t>
            </a:r>
            <a:r>
              <a:rPr lang="es-MX" b="1" dirty="0" smtClean="0"/>
              <a:t> Point</a:t>
            </a:r>
            <a:endParaRPr lang="es-AR" b="1" dirty="0"/>
          </a:p>
        </p:txBody>
      </p:sp>
      <p:sp>
        <p:nvSpPr>
          <p:cNvPr id="3" name="2 Subtítulo"/>
          <p:cNvSpPr>
            <a:spLocks noGrp="1"/>
          </p:cNvSpPr>
          <p:nvPr>
            <p:ph type="subTitle" idx="1"/>
          </p:nvPr>
        </p:nvSpPr>
        <p:spPr>
          <a:xfrm>
            <a:off x="755576" y="1556792"/>
            <a:ext cx="7200800" cy="1368152"/>
          </a:xfrm>
        </p:spPr>
        <p:txBody>
          <a:bodyPr>
            <a:normAutofit/>
          </a:bodyPr>
          <a:lstStyle/>
          <a:p>
            <a:r>
              <a:rPr lang="es-MX" sz="2800" dirty="0" smtClean="0"/>
              <a:t> </a:t>
            </a:r>
          </a:p>
          <a:p>
            <a:r>
              <a:rPr lang="es-MX" sz="2800" dirty="0" smtClean="0"/>
              <a:t>   </a:t>
            </a:r>
            <a:endParaRPr lang="es-AR" sz="2800" dirty="0"/>
          </a:p>
        </p:txBody>
      </p:sp>
      <p:sp>
        <p:nvSpPr>
          <p:cNvPr id="5" name="4 CuadroTexto"/>
          <p:cNvSpPr txBox="1"/>
          <p:nvPr/>
        </p:nvSpPr>
        <p:spPr>
          <a:xfrm>
            <a:off x="53752" y="2420888"/>
            <a:ext cx="804664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sz="2800" dirty="0" smtClean="0">
                <a:solidFill>
                  <a:schemeClr val="bg1"/>
                </a:solidFill>
                <a:latin typeface="Algerian" pitchFamily="82" charset="0"/>
              </a:rPr>
              <a:t>Año:1ª</a:t>
            </a:r>
            <a:r>
              <a:rPr lang="es-MX" sz="3200" dirty="0" smtClean="0">
                <a:latin typeface="Algerian" pitchFamily="82" charset="0"/>
              </a:rPr>
              <a:t> </a:t>
            </a:r>
          </a:p>
          <a:p>
            <a:r>
              <a:rPr lang="es-MX" sz="3200" dirty="0" smtClean="0">
                <a:solidFill>
                  <a:schemeClr val="bg1"/>
                </a:solidFill>
                <a:latin typeface="Algerian" pitchFamily="82" charset="0"/>
              </a:rPr>
              <a:t>Profe: Andrea Gómez</a:t>
            </a:r>
            <a:endParaRPr lang="es-MX" sz="3200" dirty="0">
              <a:solidFill>
                <a:schemeClr val="bg1"/>
              </a:solidFill>
              <a:latin typeface="Algerian" pitchFamily="82" charset="0"/>
            </a:endParaRPr>
          </a:p>
        </p:txBody>
      </p:sp>
      <p:sp>
        <p:nvSpPr>
          <p:cNvPr id="6" name="5 CuadroTexto"/>
          <p:cNvSpPr txBox="1"/>
          <p:nvPr/>
        </p:nvSpPr>
        <p:spPr>
          <a:xfrm>
            <a:off x="0" y="1700808"/>
            <a:ext cx="810039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sz="2800" dirty="0" err="1" smtClean="0">
                <a:solidFill>
                  <a:schemeClr val="bg1"/>
                </a:solidFill>
                <a:latin typeface="Algerian" pitchFamily="82" charset="0"/>
              </a:rPr>
              <a:t>NombreyApellido:Aleya</a:t>
            </a:r>
            <a:r>
              <a:rPr lang="es-MX" sz="2800" dirty="0" smtClean="0">
                <a:solidFill>
                  <a:schemeClr val="bg1"/>
                </a:solidFill>
                <a:latin typeface="Algerian" pitchFamily="82" charset="0"/>
              </a:rPr>
              <a:t> </a:t>
            </a:r>
            <a:r>
              <a:rPr lang="es-MX" sz="2800" dirty="0" err="1" smtClean="0">
                <a:solidFill>
                  <a:schemeClr val="bg1"/>
                </a:solidFill>
                <a:latin typeface="Algerian" pitchFamily="82" charset="0"/>
              </a:rPr>
              <a:t>corica</a:t>
            </a:r>
            <a:r>
              <a:rPr lang="es-MX" sz="2800" dirty="0" smtClean="0">
                <a:solidFill>
                  <a:schemeClr val="bg1"/>
                </a:solidFill>
                <a:latin typeface="Algerian" pitchFamily="82" charset="0"/>
              </a:rPr>
              <a:t> </a:t>
            </a:r>
            <a:endParaRPr lang="es-AR" sz="2800" dirty="0">
              <a:solidFill>
                <a:schemeClr val="bg1"/>
              </a:solidFill>
              <a:latin typeface="Algerian" pitchFamily="82" charset="0"/>
            </a:endParaRPr>
          </a:p>
        </p:txBody>
      </p:sp>
      <p:pic>
        <p:nvPicPr>
          <p:cNvPr id="1026" name="Picture 2" descr="Colegio Del Prado S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9" y="3645024"/>
            <a:ext cx="3005288" cy="24292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826173"/>
            <a:ext cx="22193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rear y Descargar GIFs | Kizo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72129" y="2959497"/>
            <a:ext cx="3368584" cy="332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09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wipe(down)">
                                      <p:cBhvr>
                                        <p:cTn id="35" dur="580">
                                          <p:stCondLst>
                                            <p:cond delay="0"/>
                                          </p:stCondLst>
                                        </p:cTn>
                                        <p:tgtEl>
                                          <p:spTgt spid="1026"/>
                                        </p:tgtEl>
                                      </p:cBhvr>
                                    </p:animEffect>
                                    <p:anim calcmode="lin" valueType="num">
                                      <p:cBhvr>
                                        <p:cTn id="3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1" dur="26">
                                          <p:stCondLst>
                                            <p:cond delay="650"/>
                                          </p:stCondLst>
                                        </p:cTn>
                                        <p:tgtEl>
                                          <p:spTgt spid="1026"/>
                                        </p:tgtEl>
                                      </p:cBhvr>
                                      <p:to x="100000" y="60000"/>
                                    </p:animScale>
                                    <p:animScale>
                                      <p:cBhvr>
                                        <p:cTn id="42" dur="166" decel="50000">
                                          <p:stCondLst>
                                            <p:cond delay="676"/>
                                          </p:stCondLst>
                                        </p:cTn>
                                        <p:tgtEl>
                                          <p:spTgt spid="1026"/>
                                        </p:tgtEl>
                                      </p:cBhvr>
                                      <p:to x="100000" y="100000"/>
                                    </p:animScale>
                                    <p:animScale>
                                      <p:cBhvr>
                                        <p:cTn id="43" dur="26">
                                          <p:stCondLst>
                                            <p:cond delay="1312"/>
                                          </p:stCondLst>
                                        </p:cTn>
                                        <p:tgtEl>
                                          <p:spTgt spid="1026"/>
                                        </p:tgtEl>
                                      </p:cBhvr>
                                      <p:to x="100000" y="80000"/>
                                    </p:animScale>
                                    <p:animScale>
                                      <p:cBhvr>
                                        <p:cTn id="44" dur="166" decel="50000">
                                          <p:stCondLst>
                                            <p:cond delay="1338"/>
                                          </p:stCondLst>
                                        </p:cTn>
                                        <p:tgtEl>
                                          <p:spTgt spid="1026"/>
                                        </p:tgtEl>
                                      </p:cBhvr>
                                      <p:to x="100000" y="100000"/>
                                    </p:animScale>
                                    <p:animScale>
                                      <p:cBhvr>
                                        <p:cTn id="45" dur="26">
                                          <p:stCondLst>
                                            <p:cond delay="1642"/>
                                          </p:stCondLst>
                                        </p:cTn>
                                        <p:tgtEl>
                                          <p:spTgt spid="1026"/>
                                        </p:tgtEl>
                                      </p:cBhvr>
                                      <p:to x="100000" y="90000"/>
                                    </p:animScale>
                                    <p:animScale>
                                      <p:cBhvr>
                                        <p:cTn id="46" dur="166" decel="50000">
                                          <p:stCondLst>
                                            <p:cond delay="1668"/>
                                          </p:stCondLst>
                                        </p:cTn>
                                        <p:tgtEl>
                                          <p:spTgt spid="1026"/>
                                        </p:tgtEl>
                                      </p:cBhvr>
                                      <p:to x="100000" y="100000"/>
                                    </p:animScale>
                                    <p:animScale>
                                      <p:cBhvr>
                                        <p:cTn id="47" dur="26">
                                          <p:stCondLst>
                                            <p:cond delay="1808"/>
                                          </p:stCondLst>
                                        </p:cTn>
                                        <p:tgtEl>
                                          <p:spTgt spid="1026"/>
                                        </p:tgtEl>
                                      </p:cBhvr>
                                      <p:to x="100000" y="95000"/>
                                    </p:animScale>
                                    <p:animScale>
                                      <p:cBhvr>
                                        <p:cTn id="48" dur="166" decel="50000">
                                          <p:stCondLst>
                                            <p:cond delay="1834"/>
                                          </p:stCondLst>
                                        </p:cTn>
                                        <p:tgtEl>
                                          <p:spTgt spid="102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074"/>
                                        </p:tgtEl>
                                        <p:attrNameLst>
                                          <p:attrName>style.visibility</p:attrName>
                                        </p:attrNameLst>
                                      </p:cBhvr>
                                      <p:to>
                                        <p:strVal val="visible"/>
                                      </p:to>
                                    </p:set>
                                    <p:animEffect transition="in" filter="barn(inVertical)">
                                      <p:cBhvr>
                                        <p:cTn id="53" dur="500"/>
                                        <p:tgtEl>
                                          <p:spTgt spid="307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461" y="17339"/>
            <a:ext cx="8229600" cy="1399032"/>
          </a:xfrm>
        </p:spPr>
        <p:txBody>
          <a:bodyPr/>
          <a:lstStyle/>
          <a:p>
            <a:r>
              <a:rPr lang="es-MX" dirty="0" err="1" smtClean="0"/>
              <a:t>Animacion</a:t>
            </a:r>
            <a:r>
              <a:rPr lang="es-MX" dirty="0" smtClean="0"/>
              <a:t> de </a:t>
            </a:r>
            <a:r>
              <a:rPr lang="es-MX" dirty="0" err="1" smtClean="0"/>
              <a:t>power</a:t>
            </a:r>
            <a:r>
              <a:rPr lang="es-MX" dirty="0" smtClean="0"/>
              <a:t> </a:t>
            </a:r>
            <a:r>
              <a:rPr lang="es-MX" dirty="0" err="1" smtClean="0"/>
              <a:t>point</a:t>
            </a:r>
            <a:r>
              <a:rPr lang="es-MX" dirty="0" smtClean="0"/>
              <a:t> </a:t>
            </a:r>
            <a:endParaRPr lang="es-AR" dirty="0"/>
          </a:p>
        </p:txBody>
      </p:sp>
      <p:sp>
        <p:nvSpPr>
          <p:cNvPr id="3" name="2 Marcador de contenido"/>
          <p:cNvSpPr>
            <a:spLocks noGrp="1"/>
          </p:cNvSpPr>
          <p:nvPr>
            <p:ph idx="1"/>
          </p:nvPr>
        </p:nvSpPr>
        <p:spPr>
          <a:xfrm>
            <a:off x="0" y="1124744"/>
            <a:ext cx="8229600" cy="4572000"/>
          </a:xfrm>
        </p:spPr>
        <p:txBody>
          <a:bodyPr>
            <a:normAutofit/>
          </a:bodyPr>
          <a:lstStyle/>
          <a:p>
            <a:r>
              <a:rPr lang="es-MX" dirty="0"/>
              <a:t>e)_</a:t>
            </a:r>
            <a:r>
              <a:rPr lang="es-MX" sz="2800" dirty="0"/>
              <a:t>Una animación es un efecto especial que se aplica a un solo elemento de una diapositiva, como texto, forma, imagen, etc. </a:t>
            </a:r>
            <a:r>
              <a:rPr lang="es-MX" sz="2800" dirty="0">
                <a:hlinkClick r:id="rId2"/>
              </a:rPr>
              <a:t>https://support.microsoft.com/es-es/office/la-diferencia-entre-animaciones-y-transiciones-bae174a4-dad3-4268-bf9c-c201a70995f1#:~:</a:t>
            </a:r>
            <a:r>
              <a:rPr lang="es-MX" sz="2800" dirty="0" smtClean="0">
                <a:hlinkClick r:id="rId2"/>
              </a:rPr>
              <a:t>text=Una%20animaci%C3%B3n%20es%20un%20efe</a:t>
            </a:r>
            <a:endParaRPr lang="es-MX" sz="2800" dirty="0" smtClean="0"/>
          </a:p>
          <a:p>
            <a:endParaRPr lang="es-A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427" y="4221088"/>
            <a:ext cx="3259063" cy="244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570089"/>
            <a:ext cx="2837681" cy="174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64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barn(inVertical)">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2115616"/>
            <a:ext cx="8229600" cy="144016"/>
          </a:xfrm>
        </p:spPr>
        <p:txBody>
          <a:bodyPr>
            <a:normAutofit fontScale="90000"/>
          </a:bodyPr>
          <a:lstStyle/>
          <a:p>
            <a:endParaRPr lang="es-AR" dirty="0"/>
          </a:p>
        </p:txBody>
      </p:sp>
      <p:sp>
        <p:nvSpPr>
          <p:cNvPr id="3" name="2 Marcador de contenido"/>
          <p:cNvSpPr>
            <a:spLocks noGrp="1"/>
          </p:cNvSpPr>
          <p:nvPr>
            <p:ph idx="1"/>
          </p:nvPr>
        </p:nvSpPr>
        <p:spPr>
          <a:xfrm>
            <a:off x="-24594" y="23239"/>
            <a:ext cx="8229600" cy="4572000"/>
          </a:xfrm>
        </p:spPr>
        <p:txBody>
          <a:bodyPr>
            <a:normAutofit/>
          </a:bodyPr>
          <a:lstStyle/>
          <a:p>
            <a:r>
              <a:rPr lang="es-MX" dirty="0" smtClean="0"/>
              <a:t> </a:t>
            </a:r>
            <a:r>
              <a:rPr lang="es-MX" dirty="0"/>
              <a:t>e)_</a:t>
            </a:r>
            <a:r>
              <a:rPr lang="es-MX" sz="2400" dirty="0"/>
              <a:t>La transición de diapositivas es el efecto visual que se reproduce al pasar de una diapositiva a la siguiente durante una presentación. Puede controlar la velocidad, agregar sonido y personalizar las propiedades de los efectos de transición. </a:t>
            </a:r>
            <a:r>
              <a:rPr lang="es-MX" sz="2400" dirty="0">
                <a:hlinkClick r:id="rId2"/>
              </a:rPr>
              <a:t>https://support.micro</a:t>
            </a:r>
            <a:r>
              <a:rPr lang="es-MX" sz="2600" dirty="0">
                <a:hlinkClick r:id="rId2"/>
              </a:rPr>
              <a:t>soft.com/es-es/office/agregar-transiciones-entre-diapositivas-3f8244bf-f893-4efd-a7eb-3a4845c9c971</a:t>
            </a:r>
            <a:r>
              <a:rPr lang="es-MX" dirty="0">
                <a:hlinkClick r:id="rId2"/>
              </a:rPr>
              <a:t>#:~:</a:t>
            </a:r>
            <a:r>
              <a:rPr lang="es-MX" dirty="0" smtClean="0">
                <a:hlinkClick r:id="rId2"/>
              </a:rPr>
              <a:t>text=La%20transici%C3%B3n%20de%20diapositivas%20es,de</a:t>
            </a:r>
            <a:endParaRPr lang="es-MX" dirty="0" smtClean="0"/>
          </a:p>
          <a:p>
            <a:endParaRPr lang="es-A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077072"/>
            <a:ext cx="2751386" cy="192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141240"/>
            <a:ext cx="2254717" cy="1849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00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2844824" y="-2187624"/>
            <a:ext cx="11531624" cy="216024"/>
          </a:xfrm>
        </p:spPr>
        <p:txBody>
          <a:bodyPr>
            <a:normAutofit fontScale="90000"/>
          </a:bodyPr>
          <a:lstStyle/>
          <a:p>
            <a:endParaRPr lang="es-AR" dirty="0"/>
          </a:p>
        </p:txBody>
      </p:sp>
      <p:sp>
        <p:nvSpPr>
          <p:cNvPr id="3" name="2 Marcador de contenido"/>
          <p:cNvSpPr>
            <a:spLocks noGrp="1"/>
          </p:cNvSpPr>
          <p:nvPr>
            <p:ph idx="1"/>
          </p:nvPr>
        </p:nvSpPr>
        <p:spPr/>
        <p:txBody>
          <a:bodyPr/>
          <a:lstStyle/>
          <a:p>
            <a:endParaRPr lang="es-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0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71400"/>
            <a:ext cx="8229600" cy="1399032"/>
          </a:xfrm>
        </p:spPr>
        <p:txBody>
          <a:bodyPr>
            <a:normAutofit/>
          </a:bodyPr>
          <a:lstStyle/>
          <a:p>
            <a:r>
              <a:rPr lang="es-MX" dirty="0" err="1" smtClean="0"/>
              <a:t>Definicion</a:t>
            </a:r>
            <a:r>
              <a:rPr lang="es-MX" dirty="0"/>
              <a:t> </a:t>
            </a:r>
            <a:r>
              <a:rPr lang="es-MX" dirty="0" smtClean="0"/>
              <a:t>de </a:t>
            </a:r>
            <a:r>
              <a:rPr lang="es-MX" dirty="0" err="1" smtClean="0"/>
              <a:t>power</a:t>
            </a:r>
            <a:r>
              <a:rPr lang="es-MX" dirty="0" smtClean="0"/>
              <a:t> Point </a:t>
            </a:r>
            <a:br>
              <a:rPr lang="es-MX" dirty="0" smtClean="0"/>
            </a:br>
            <a:r>
              <a:rPr lang="es-MX" dirty="0" smtClean="0"/>
              <a:t>y su utilidad  </a:t>
            </a:r>
            <a:endParaRPr lang="es-AR" dirty="0"/>
          </a:p>
        </p:txBody>
      </p:sp>
      <p:sp>
        <p:nvSpPr>
          <p:cNvPr id="3" name="2 Marcador de contenido"/>
          <p:cNvSpPr>
            <a:spLocks noGrp="1"/>
          </p:cNvSpPr>
          <p:nvPr>
            <p:ph idx="1"/>
          </p:nvPr>
        </p:nvSpPr>
        <p:spPr>
          <a:xfrm>
            <a:off x="395536" y="1017240"/>
            <a:ext cx="8229600" cy="4572000"/>
          </a:xfrm>
        </p:spPr>
        <p:txBody>
          <a:bodyPr>
            <a:normAutofit/>
          </a:bodyPr>
          <a:lstStyle/>
          <a:p>
            <a:pPr marL="64008" indent="0">
              <a:buNone/>
            </a:pPr>
            <a:r>
              <a:rPr lang="es-MX" dirty="0"/>
              <a:t>a)_</a:t>
            </a:r>
            <a:r>
              <a:rPr lang="es-MX" sz="2000" dirty="0"/>
              <a:t>PowerPoint es una herramienta que permite utilizar diferentes recursos multimedia para hacer que las presentaciones sean más eficaces. Dentro de su biblioteca multimedia se pueden encontrar imágenes, videos, formas y sonidos que facilitan la comprensión de la información. </a:t>
            </a:r>
            <a:r>
              <a:rPr lang="es-MX" sz="1400" dirty="0">
                <a:hlinkClick r:id="rId3"/>
              </a:rPr>
              <a:t>https://blog.hubspot.es/marketing/que-es-powerpoint#:~:text=PowerPoint%20es%20una%20herramienta%20que,la%20comprensi%C3%B3n%20de%20la%20informaci%C3%B3n</a:t>
            </a:r>
            <a:r>
              <a:rPr lang="es-MX" dirty="0" smtClean="0"/>
              <a:t>.</a:t>
            </a:r>
          </a:p>
          <a:p>
            <a:pPr marL="64008" indent="0">
              <a:buNone/>
            </a:pPr>
            <a:endParaRPr lang="es-A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717032"/>
            <a:ext cx="3384376" cy="234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omer Simpson Dance GIFs | Teno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284984"/>
            <a:ext cx="2095500" cy="343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09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2000"/>
                                        <p:tgtEl>
                                          <p:spTgt spid="3074"/>
                                        </p:tgtEl>
                                      </p:cBhvr>
                                    </p:animEffect>
                                    <p:anim calcmode="lin" valueType="num">
                                      <p:cBhvr>
                                        <p:cTn id="32" dur="2000" fill="hold"/>
                                        <p:tgtEl>
                                          <p:spTgt spid="3074"/>
                                        </p:tgtEl>
                                        <p:attrNameLst>
                                          <p:attrName>ppt_w</p:attrName>
                                        </p:attrNameLst>
                                      </p:cBhvr>
                                      <p:tavLst>
                                        <p:tav tm="0" fmla="#ppt_w*sin(2.5*pi*$)">
                                          <p:val>
                                            <p:fltVal val="0"/>
                                          </p:val>
                                        </p:tav>
                                        <p:tav tm="100000">
                                          <p:val>
                                            <p:fltVal val="1"/>
                                          </p:val>
                                        </p:tav>
                                      </p:tavLst>
                                    </p:anim>
                                    <p:anim calcmode="lin" valueType="num">
                                      <p:cBhvr>
                                        <p:cTn id="33"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circle(in)">
                                      <p:cBhvr>
                                        <p:cTn id="38"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1400"/>
            <a:ext cx="8229600" cy="1399032"/>
          </a:xfrm>
        </p:spPr>
        <p:txBody>
          <a:bodyPr/>
          <a:lstStyle/>
          <a:p>
            <a:r>
              <a:rPr lang="es-MX" dirty="0" err="1" smtClean="0"/>
              <a:t>Caracteristicas</a:t>
            </a:r>
            <a:endParaRPr lang="es-AR" dirty="0"/>
          </a:p>
        </p:txBody>
      </p:sp>
      <p:sp>
        <p:nvSpPr>
          <p:cNvPr id="3" name="2 Marcador de contenido"/>
          <p:cNvSpPr>
            <a:spLocks noGrp="1"/>
          </p:cNvSpPr>
          <p:nvPr>
            <p:ph idx="1"/>
          </p:nvPr>
        </p:nvSpPr>
        <p:spPr>
          <a:xfrm>
            <a:off x="323528" y="980728"/>
            <a:ext cx="8229600" cy="4572000"/>
          </a:xfrm>
        </p:spPr>
        <p:txBody>
          <a:bodyPr>
            <a:normAutofit/>
          </a:bodyPr>
          <a:lstStyle/>
          <a:p>
            <a:r>
              <a:rPr lang="es-MX" dirty="0"/>
              <a:t>B</a:t>
            </a:r>
            <a:r>
              <a:rPr lang="es-MX" sz="1700" dirty="0"/>
              <a:t>) insertar un texto y darles el formato que se desee por medio de un editor, insertar y modificar imágenes y/o gráficos, y mostrar las diapositivas en forma continua con un sistema </a:t>
            </a:r>
            <a:r>
              <a:rPr lang="es-MX" sz="1700" dirty="0" err="1"/>
              <a:t>determinadoEs</a:t>
            </a:r>
            <a:r>
              <a:rPr lang="es-MX" sz="1700" dirty="0"/>
              <a:t> fácil de usar.</a:t>
            </a:r>
          </a:p>
          <a:p>
            <a:r>
              <a:rPr lang="es-MX" sz="1700" dirty="0"/>
              <a:t>Permite crear presentaciones atractivas.</a:t>
            </a:r>
          </a:p>
          <a:p>
            <a:r>
              <a:rPr lang="es-MX" sz="1700" dirty="0"/>
              <a:t>Brinda viñetas simples.</a:t>
            </a:r>
          </a:p>
          <a:p>
            <a:r>
              <a:rPr lang="es-MX" sz="1700" dirty="0"/>
              <a:t>Ofrece una disposición sencilla de la información.</a:t>
            </a:r>
          </a:p>
          <a:p>
            <a:r>
              <a:rPr lang="es-MX" sz="1700" dirty="0"/>
              <a:t>Es fácil de presentar.</a:t>
            </a:r>
          </a:p>
          <a:p>
            <a:r>
              <a:rPr lang="es-MX" sz="1700" dirty="0"/>
              <a:t>Sus archivos son vulnerables.</a:t>
            </a:r>
          </a:p>
          <a:p>
            <a:r>
              <a:rPr lang="es-MX" sz="1700" dirty="0"/>
              <a:t>Sus presentaciones se desarrollan en una narrativa lineal.</a:t>
            </a:r>
          </a:p>
          <a:p>
            <a:r>
              <a:rPr lang="es-MX" sz="1700" dirty="0"/>
              <a:t>No ofrece mucha compatibilidad</a:t>
            </a:r>
            <a:r>
              <a:rPr lang="es-MX" sz="1700" dirty="0" smtClean="0"/>
              <a:t>.</a:t>
            </a:r>
          </a:p>
          <a:p>
            <a:r>
              <a:rPr lang="es-AR" sz="1900" dirty="0">
                <a:hlinkClick r:id="rId2"/>
              </a:rPr>
              <a:t>https://</a:t>
            </a:r>
            <a:r>
              <a:rPr lang="es-AR" sz="1900" dirty="0" smtClean="0">
                <a:hlinkClick r:id="rId2"/>
              </a:rPr>
              <a:t>blog.hubspot.es/marketing/que-es-powerpoint</a:t>
            </a:r>
            <a:endParaRPr lang="es-AR" sz="1900" dirty="0" smtClean="0"/>
          </a:p>
          <a:p>
            <a:endParaRPr lang="es-AR" sz="19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204864"/>
            <a:ext cx="2627784" cy="164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Gifs animados de los simps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18040" y="4077072"/>
            <a:ext cx="1925960" cy="256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6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additive="base">
                                        <p:cTn id="40" dur="500" fill="hold"/>
                                        <p:tgtEl>
                                          <p:spTgt spid="1026"/>
                                        </p:tgtEl>
                                        <p:attrNameLst>
                                          <p:attrName>ppt_x</p:attrName>
                                        </p:attrNameLst>
                                      </p:cBhvr>
                                      <p:tavLst>
                                        <p:tav tm="0">
                                          <p:val>
                                            <p:strVal val="#ppt_x"/>
                                          </p:val>
                                        </p:tav>
                                        <p:tav tm="100000">
                                          <p:val>
                                            <p:strVal val="#ppt_x"/>
                                          </p:val>
                                        </p:tav>
                                      </p:tavLst>
                                    </p:anim>
                                    <p:anim calcmode="lin" valueType="num">
                                      <p:cBhvr additive="base">
                                        <p:cTn id="4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1399032"/>
          </a:xfrm>
        </p:spPr>
        <p:txBody>
          <a:bodyPr>
            <a:normAutofit fontScale="90000"/>
          </a:bodyPr>
          <a:lstStyle/>
          <a:p>
            <a:r>
              <a:rPr lang="es-MX" dirty="0" smtClean="0"/>
              <a:t>Elementos de </a:t>
            </a:r>
            <a:r>
              <a:rPr lang="es-MX" dirty="0" err="1" smtClean="0"/>
              <a:t>power</a:t>
            </a:r>
            <a:r>
              <a:rPr lang="es-MX" dirty="0" smtClean="0"/>
              <a:t> </a:t>
            </a:r>
            <a:r>
              <a:rPr lang="es-MX" dirty="0" err="1" smtClean="0"/>
              <a:t>point</a:t>
            </a:r>
            <a:r>
              <a:rPr lang="es-MX" dirty="0" smtClean="0"/>
              <a:t/>
            </a:r>
            <a:br>
              <a:rPr lang="es-MX" dirty="0" smtClean="0"/>
            </a:br>
            <a:r>
              <a:rPr lang="es-MX" dirty="0" smtClean="0"/>
              <a:t>y su </a:t>
            </a:r>
            <a:r>
              <a:rPr lang="es-MX" dirty="0" err="1" smtClean="0"/>
              <a:t>funcion</a:t>
            </a:r>
            <a:r>
              <a:rPr lang="es-MX" dirty="0" smtClean="0"/>
              <a:t> </a:t>
            </a:r>
            <a:br>
              <a:rPr lang="es-MX" dirty="0" smtClean="0"/>
            </a:br>
            <a:r>
              <a:rPr lang="es-MX" dirty="0" smtClean="0"/>
              <a:t> </a:t>
            </a:r>
            <a:endParaRPr lang="es-AR" dirty="0"/>
          </a:p>
        </p:txBody>
      </p:sp>
      <p:sp>
        <p:nvSpPr>
          <p:cNvPr id="3" name="2 Marcador de contenido"/>
          <p:cNvSpPr>
            <a:spLocks noGrp="1"/>
          </p:cNvSpPr>
          <p:nvPr>
            <p:ph idx="1"/>
          </p:nvPr>
        </p:nvSpPr>
        <p:spPr>
          <a:xfrm>
            <a:off x="323528" y="1124744"/>
            <a:ext cx="8229600" cy="4572000"/>
          </a:xfrm>
        </p:spPr>
        <p:txBody>
          <a:bodyPr>
            <a:noAutofit/>
          </a:bodyPr>
          <a:lstStyle/>
          <a:p>
            <a:r>
              <a:rPr lang="es-MX" sz="2400" dirty="0" smtClean="0"/>
              <a:t> c)_A </a:t>
            </a:r>
            <a:r>
              <a:rPr lang="es-MX" sz="2400" dirty="0"/>
              <a:t>continuación se señalan las opciones que puede encontrar en cada una de las pestañas de la cinta de PowerPoint.</a:t>
            </a:r>
          </a:p>
          <a:p>
            <a:r>
              <a:rPr lang="es-MX" sz="2400" dirty="0"/>
              <a:t>Inicio. ...</a:t>
            </a:r>
          </a:p>
          <a:p>
            <a:r>
              <a:rPr lang="es-MX" sz="2400" dirty="0"/>
              <a:t>Insertar. ...</a:t>
            </a:r>
          </a:p>
          <a:p>
            <a:r>
              <a:rPr lang="es-MX" sz="2400" dirty="0"/>
              <a:t>Diseño. ...</a:t>
            </a:r>
          </a:p>
          <a:p>
            <a:r>
              <a:rPr lang="es-MX" sz="2400" dirty="0"/>
              <a:t>Transiciones. ...</a:t>
            </a:r>
          </a:p>
          <a:p>
            <a:r>
              <a:rPr lang="es-MX" sz="2400" dirty="0"/>
              <a:t>Animaciones. ...</a:t>
            </a:r>
          </a:p>
          <a:p>
            <a:r>
              <a:rPr lang="es-MX" sz="2400" dirty="0"/>
              <a:t>Presentación de diapositivas. ...</a:t>
            </a:r>
          </a:p>
          <a:p>
            <a:r>
              <a:rPr lang="es-MX" sz="2400" dirty="0"/>
              <a:t>Revisar. ...</a:t>
            </a:r>
          </a:p>
          <a:p>
            <a:r>
              <a:rPr lang="es-MX" sz="1800" dirty="0">
                <a:hlinkClick r:id="rId2"/>
              </a:rPr>
              <a:t>https://support.microsoft.com/es-es/office/-</a:t>
            </a:r>
            <a:r>
              <a:rPr lang="es-MX" sz="1800" dirty="0" smtClean="0">
                <a:hlinkClick r:id="rId2"/>
              </a:rPr>
              <a:t>d%C3%B3nde-se-encuentran-los-men%C3%BAs-y-las-barras-de-herramientas-e25451c0-8a1f-428c-afb4-d91e98807bd4</a:t>
            </a:r>
            <a:endParaRPr lang="es-MX" sz="1800" dirty="0" smtClean="0"/>
          </a:p>
          <a:p>
            <a:endParaRPr lang="es-MX" sz="1800" dirty="0" smtClean="0"/>
          </a:p>
        </p:txBody>
      </p:sp>
      <p:pic>
        <p:nvPicPr>
          <p:cNvPr id="2053" name="Picture 5" descr="Party GIFs - Find &amp; Share on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060848"/>
            <a:ext cx="2913112" cy="291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1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anim calcmode="lin" valueType="num">
                                      <p:cBhvr>
                                        <p:cTn id="2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3" end="3"/>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anim calcmode="lin" valueType="num">
                                      <p:cBhvr>
                                        <p:cTn id="3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4" end="4"/>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anim calcmode="lin" valueType="num">
                                      <p:cBhvr>
                                        <p:cTn id="3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5" end="5"/>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anim calcmode="lin" valueType="num">
                                      <p:cBhvr>
                                        <p:cTn id="43"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6" end="6"/>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anim calcmode="lin" valueType="num">
                                      <p:cBhvr>
                                        <p:cTn id="48"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7" end="7"/>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2000"/>
                                        <p:tgtEl>
                                          <p:spTgt spid="3">
                                            <p:txEl>
                                              <p:pRg st="8" end="8"/>
                                            </p:txEl>
                                          </p:spTgt>
                                        </p:tgtEl>
                                      </p:cBhvr>
                                    </p:animEffect>
                                    <p:anim calcmode="lin" valueType="num">
                                      <p:cBhvr>
                                        <p:cTn id="53"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54"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2053"/>
                                        </p:tgtEl>
                                        <p:attrNameLst>
                                          <p:attrName>style.visibility</p:attrName>
                                        </p:attrNameLst>
                                      </p:cBhvr>
                                      <p:to>
                                        <p:strVal val="visible"/>
                                      </p:to>
                                    </p:set>
                                    <p:animEffect transition="in" filter="circle(in)">
                                      <p:cBhvr>
                                        <p:cTn id="59"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27584"/>
            <a:ext cx="8229600" cy="45719"/>
          </a:xfrm>
        </p:spPr>
        <p:txBody>
          <a:bodyPr>
            <a:normAutofit fontScale="90000"/>
          </a:bodyPr>
          <a:lstStyle/>
          <a:p>
            <a:endParaRPr lang="es-AR" dirty="0"/>
          </a:p>
        </p:txBody>
      </p:sp>
      <p:sp>
        <p:nvSpPr>
          <p:cNvPr id="3" name="2 Marcador de contenido"/>
          <p:cNvSpPr>
            <a:spLocks noGrp="1"/>
          </p:cNvSpPr>
          <p:nvPr>
            <p:ph idx="1"/>
          </p:nvPr>
        </p:nvSpPr>
        <p:spPr>
          <a:xfrm>
            <a:off x="22701" y="0"/>
            <a:ext cx="8229600" cy="4572000"/>
          </a:xfrm>
        </p:spPr>
        <p:txBody>
          <a:bodyPr>
            <a:noAutofit/>
          </a:bodyPr>
          <a:lstStyle/>
          <a:p>
            <a:r>
              <a:rPr lang="es-MX" sz="1300" dirty="0" smtClean="0"/>
              <a:t>Inicio de </a:t>
            </a:r>
            <a:r>
              <a:rPr lang="es-MX" sz="1300" dirty="0" err="1" smtClean="0"/>
              <a:t>power</a:t>
            </a:r>
            <a:r>
              <a:rPr lang="es-MX" sz="1300" dirty="0" smtClean="0"/>
              <a:t> </a:t>
            </a:r>
            <a:r>
              <a:rPr lang="es-MX" sz="1300" dirty="0" err="1" smtClean="0"/>
              <a:t>point</a:t>
            </a:r>
            <a:r>
              <a:rPr lang="es-MX" sz="1300" dirty="0"/>
              <a:t>: pulsando la tecla F5 o con el comando Reproducir presentación, ubicado en la parte inferior de las diapositivas. </a:t>
            </a:r>
            <a:r>
              <a:rPr lang="es-MX" sz="1300" dirty="0">
                <a:hlinkClick r:id="rId2"/>
              </a:rPr>
              <a:t>https://edu.gcfglobal.org/es/powerpoint-2013/como-iniciar-la-presentacion-de-las-diapositivas/1</a:t>
            </a:r>
            <a:r>
              <a:rPr lang="es-MX" sz="1300" dirty="0" smtClean="0">
                <a:hlinkClick r:id="rId2"/>
              </a:rPr>
              <a:t>/</a:t>
            </a:r>
            <a:endParaRPr lang="es-MX" sz="1300" dirty="0" smtClean="0"/>
          </a:p>
          <a:p>
            <a:r>
              <a:rPr lang="es-MX" sz="1300" dirty="0" smtClean="0"/>
              <a:t>Insertar de </a:t>
            </a:r>
            <a:r>
              <a:rPr lang="es-MX" sz="1300" dirty="0" err="1" smtClean="0"/>
              <a:t>power</a:t>
            </a:r>
            <a:r>
              <a:rPr lang="es-MX" sz="1300" dirty="0" smtClean="0"/>
              <a:t> </a:t>
            </a:r>
            <a:r>
              <a:rPr lang="es-MX" sz="1300" dirty="0" err="1" smtClean="0"/>
              <a:t>point</a:t>
            </a:r>
            <a:r>
              <a:rPr lang="es-MX" sz="1300" dirty="0" smtClean="0"/>
              <a:t>  </a:t>
            </a:r>
            <a:r>
              <a:rPr lang="es-MX" sz="1300" dirty="0"/>
              <a:t>: agregar imágenes, formas, SmartArt gráficos, gráficos y más obtener fuera de una presentación completa de puntos de viñeta. </a:t>
            </a:r>
            <a:r>
              <a:rPr lang="es-MX" sz="1300" dirty="0">
                <a:hlinkClick r:id="rId3"/>
              </a:rPr>
              <a:t>https://support.microsoft.com/es-es/office/v%C3%ADdeo-insertar-elementos-en-una-presentaci%C3%B3n-1524e1ea-e794-4997-9cd8-dbcfabb8a7da#:~:text=En%20la%20ficha%20Insertar%2C%20puede,que%20su%20presentaci%C3%B3n%20m%C3%A1s%20atractiva</a:t>
            </a:r>
            <a:r>
              <a:rPr lang="es-MX" sz="1300" dirty="0" smtClean="0"/>
              <a:t>.</a:t>
            </a:r>
          </a:p>
          <a:p>
            <a:r>
              <a:rPr lang="es-MX" sz="1300" dirty="0" smtClean="0"/>
              <a:t>Diseño de </a:t>
            </a:r>
            <a:r>
              <a:rPr lang="es-MX" sz="1300" dirty="0" err="1" smtClean="0"/>
              <a:t>power</a:t>
            </a:r>
            <a:r>
              <a:rPr lang="es-MX" sz="1300" dirty="0"/>
              <a:t> </a:t>
            </a:r>
            <a:r>
              <a:rPr lang="es-MX" sz="1300" dirty="0" err="1"/>
              <a:t>point</a:t>
            </a:r>
            <a:r>
              <a:rPr lang="es-MX" sz="1300" dirty="0"/>
              <a:t>: Diseñador de PowerPoint le ayudará a crear automáticamente diapositivas de aspecto profesional en cuestión de segundos. Solo tiene que insertar una o más imágenes, una lista de elementos o una lista de fechas, y seleccionar el diseño que quiera. </a:t>
            </a:r>
            <a:r>
              <a:rPr lang="es-MX" sz="1300" dirty="0">
                <a:hlinkClick r:id="rId4"/>
              </a:rPr>
              <a:t>https://support.microsoft.com/es-es/office/obtener-ideas-de-dise%C3%B1o-para-diapositivas-con-el-dise%C3%B1ador-de-powerpoint-6f0ec776-cc58-4d0c-baab-051ba837b7a0#:~:</a:t>
            </a:r>
            <a:r>
              <a:rPr lang="es-MX" sz="1300" dirty="0" smtClean="0">
                <a:hlinkClick r:id="rId4"/>
              </a:rPr>
              <a:t>text=Dise%C3%B1ador</a:t>
            </a:r>
            <a:endParaRPr lang="es-MX" sz="1300" dirty="0" smtClean="0"/>
          </a:p>
          <a:p>
            <a:r>
              <a:rPr lang="es-MX" sz="1300" dirty="0" err="1" smtClean="0"/>
              <a:t>Transicion</a:t>
            </a:r>
            <a:r>
              <a:rPr lang="es-MX" sz="1300" dirty="0" smtClean="0"/>
              <a:t> de </a:t>
            </a:r>
            <a:r>
              <a:rPr lang="es-MX" sz="1300" dirty="0" err="1" smtClean="0"/>
              <a:t>power</a:t>
            </a:r>
            <a:r>
              <a:rPr lang="es-MX" sz="1300" dirty="0"/>
              <a:t> </a:t>
            </a:r>
            <a:r>
              <a:rPr lang="es-MX" sz="1300" dirty="0" err="1"/>
              <a:t>point:es</a:t>
            </a:r>
            <a:r>
              <a:rPr lang="es-MX" sz="1300" dirty="0"/>
              <a:t> un efecto especial que se usa para indicar la aparición de una diapositiva durante una presentación con diapositivas. </a:t>
            </a:r>
            <a:r>
              <a:rPr lang="es-MX" sz="1300" dirty="0">
                <a:hlinkClick r:id="rId5"/>
              </a:rPr>
              <a:t>https://</a:t>
            </a:r>
            <a:r>
              <a:rPr lang="es-MX" sz="1300" dirty="0" smtClean="0">
                <a:hlinkClick r:id="rId5"/>
              </a:rPr>
              <a:t>support.microsoft.com/es-es/office/usar-la-transici%C3%B3n-transformaci%C3%B3n-en-powerpoint-8dd1c7b2-b935-44f5-a74c-741d8d9244ea</a:t>
            </a:r>
            <a:endParaRPr lang="es-MX" sz="1300" dirty="0" smtClean="0"/>
          </a:p>
          <a:p>
            <a:r>
              <a:rPr lang="es-MX" sz="1300" dirty="0" smtClean="0"/>
              <a:t>Animaciones de </a:t>
            </a:r>
            <a:r>
              <a:rPr lang="es-MX" sz="1300" dirty="0" err="1" smtClean="0"/>
              <a:t>power</a:t>
            </a:r>
            <a:r>
              <a:rPr lang="es-MX" sz="1300" dirty="0" smtClean="0"/>
              <a:t> </a:t>
            </a:r>
            <a:r>
              <a:rPr lang="es-MX" sz="1300" dirty="0" err="1" smtClean="0"/>
              <a:t>point</a:t>
            </a:r>
            <a:r>
              <a:rPr lang="es-MX" sz="1300" dirty="0"/>
              <a:t>: En la pestaña Animaciones, haga clic en Panel de animación. Haga clic en Agregar animación y elija un efecto de animación. </a:t>
            </a:r>
            <a:r>
              <a:rPr lang="es-MX" sz="1300" dirty="0">
                <a:hlinkClick r:id="rId6"/>
              </a:rPr>
              <a:t>https://support.microsoft.com/es-es/office/aplicar-varios-efectos-de-animaci%C3%B3n-a-un-objeto-9bb7b925-ab0f-47d4-bc11-85d939194bed#:~:</a:t>
            </a:r>
            <a:r>
              <a:rPr lang="es-MX" sz="1300" dirty="0" smtClean="0">
                <a:hlinkClick r:id="rId6"/>
              </a:rPr>
              <a:t>text=Seleccione%20el%20objeto%20de%2</a:t>
            </a:r>
            <a:endParaRPr lang="es-MX" sz="1300" dirty="0" smtClean="0"/>
          </a:p>
          <a:p>
            <a:r>
              <a:rPr lang="es-MX" sz="1300" dirty="0" err="1" smtClean="0"/>
              <a:t>Presentacion</a:t>
            </a:r>
            <a:r>
              <a:rPr lang="es-MX" sz="1300" dirty="0" smtClean="0"/>
              <a:t>  de diapositivas de </a:t>
            </a:r>
            <a:r>
              <a:rPr lang="es-MX" sz="1300" dirty="0" err="1" smtClean="0"/>
              <a:t>power</a:t>
            </a:r>
            <a:r>
              <a:rPr lang="es-MX" sz="1300" dirty="0"/>
              <a:t> </a:t>
            </a:r>
            <a:r>
              <a:rPr lang="es-MX" sz="1300" dirty="0" err="1"/>
              <a:t>point:Las</a:t>
            </a:r>
            <a:r>
              <a:rPr lang="es-MX" sz="1300" dirty="0"/>
              <a:t> presentaciones de PowerPoint funcionan como presentaciones con diapositivas. Para transmitir un mensaje o una historia, se desglosa en diapositivas. Considere cada diapositiva como un lienzo en blanco para las imágenes y palabras que le ayudarán a explicar la historia. </a:t>
            </a:r>
            <a:r>
              <a:rPr lang="es-MX" sz="1300" dirty="0">
                <a:hlinkClick r:id="rId7"/>
              </a:rPr>
              <a:t>https://support.microsoft.com/es-es/office/tareas-b%C3%A1sicas-para-crear-una-presentaci%C3%B3n-de-powerpoint-efbbc1cd-c5f1-4264-b48e-c8a7b0334e36#:~:</a:t>
            </a:r>
            <a:r>
              <a:rPr lang="es-MX" sz="1300" dirty="0" smtClean="0">
                <a:hlinkClick r:id="rId7"/>
              </a:rPr>
              <a:t>text=Las%20presentaciones%20d</a:t>
            </a:r>
            <a:endParaRPr lang="es-MX" sz="1300" dirty="0" smtClean="0"/>
          </a:p>
          <a:p>
            <a:r>
              <a:rPr lang="es-MX" sz="1300" dirty="0" smtClean="0"/>
              <a:t>Revisar de </a:t>
            </a:r>
            <a:r>
              <a:rPr lang="es-MX" sz="1300" dirty="0" err="1" smtClean="0"/>
              <a:t>power</a:t>
            </a:r>
            <a:r>
              <a:rPr lang="es-MX" sz="1300" dirty="0"/>
              <a:t> </a:t>
            </a:r>
            <a:r>
              <a:rPr lang="es-MX" sz="1300" dirty="0" err="1"/>
              <a:t>point:La</a:t>
            </a:r>
            <a:r>
              <a:rPr lang="es-MX" sz="1300" dirty="0"/>
              <a:t> pestaña Revisar le permite agregar comentarios, pasar el corrector ortográfico o comparar una presentación con otra </a:t>
            </a:r>
            <a:r>
              <a:rPr lang="es-MX" sz="1300" dirty="0">
                <a:hlinkClick r:id="rId8"/>
              </a:rPr>
              <a:t>https://support.microsoft.com/es-es/office/-d%C3%B3nde-se-encuentran-los-men%C3%BAs-y-las-barras-de-herramientas-e25451c0-8a1f-428c-afb4-d91e98807bd4#:~:</a:t>
            </a:r>
            <a:r>
              <a:rPr lang="es-MX" sz="1300" dirty="0" smtClean="0">
                <a:hlinkClick r:id="rId8"/>
              </a:rPr>
              <a:t>text=La%20pesta%C3%B1a%20Re</a:t>
            </a:r>
            <a:endParaRPr lang="es-MX" sz="1300" dirty="0" smtClean="0"/>
          </a:p>
          <a:p>
            <a:endParaRPr lang="es-MX" sz="1300" dirty="0" smtClean="0"/>
          </a:p>
        </p:txBody>
      </p:sp>
    </p:spTree>
    <p:extLst>
      <p:ext uri="{BB962C8B-B14F-4D97-AF65-F5344CB8AC3E}">
        <p14:creationId xmlns:p14="http://schemas.microsoft.com/office/powerpoint/2010/main" val="285109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9392"/>
            <a:ext cx="8229600" cy="1440160"/>
          </a:xfrm>
        </p:spPr>
        <p:txBody>
          <a:bodyPr/>
          <a:lstStyle/>
          <a:p>
            <a:r>
              <a:rPr lang="es-MX" dirty="0" smtClean="0"/>
              <a:t>Tipos de vistas </a:t>
            </a:r>
            <a:endParaRPr lang="es-AR" dirty="0"/>
          </a:p>
        </p:txBody>
      </p:sp>
      <p:sp>
        <p:nvSpPr>
          <p:cNvPr id="3" name="2 Marcador de contenido"/>
          <p:cNvSpPr>
            <a:spLocks noGrp="1"/>
          </p:cNvSpPr>
          <p:nvPr>
            <p:ph idx="1"/>
          </p:nvPr>
        </p:nvSpPr>
        <p:spPr>
          <a:xfrm>
            <a:off x="107504" y="1052736"/>
            <a:ext cx="8229600" cy="5805264"/>
          </a:xfrm>
        </p:spPr>
        <p:txBody>
          <a:bodyPr/>
          <a:lstStyle/>
          <a:p>
            <a:r>
              <a:rPr lang="es-MX" dirty="0"/>
              <a:t>d)_Vista normal.</a:t>
            </a:r>
          </a:p>
          <a:p>
            <a:r>
              <a:rPr lang="es-MX" dirty="0"/>
              <a:t>Vista Clasificador de diapositivas.</a:t>
            </a:r>
          </a:p>
          <a:p>
            <a:r>
              <a:rPr lang="es-MX" dirty="0"/>
              <a:t>Vista Página de notas.</a:t>
            </a:r>
          </a:p>
          <a:p>
            <a:r>
              <a:rPr lang="es-MX" dirty="0"/>
              <a:t>Vista Esquema (disponible en PowerPoint 2016 para Mac y versiones más recientes)</a:t>
            </a:r>
          </a:p>
          <a:p>
            <a:r>
              <a:rPr lang="es-MX" dirty="0"/>
              <a:t>Vista Presentación con diapositivas.</a:t>
            </a:r>
          </a:p>
          <a:p>
            <a:r>
              <a:rPr lang="es-MX" dirty="0"/>
              <a:t>Vista Moderador.</a:t>
            </a:r>
            <a:endParaRPr lang="es-AR" dirty="0" smtClean="0"/>
          </a:p>
        </p:txBody>
      </p:sp>
      <p:pic>
        <p:nvPicPr>
          <p:cNvPr id="2050" name="Picture 2" descr="Scared Homer Simpson GIF by reactionsed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4768" y="0"/>
            <a:ext cx="2459766" cy="184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1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050"/>
                                        </p:tgtEl>
                                        <p:attrNameLst>
                                          <p:attrName>style.visibility</p:attrName>
                                        </p:attrNameLst>
                                      </p:cBhvr>
                                      <p:to>
                                        <p:strVal val="visible"/>
                                      </p:to>
                                    </p:set>
                                    <p:animEffect transition="in" filter="wipe(down)">
                                      <p:cBhvr>
                                        <p:cTn id="5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3771800"/>
            <a:ext cx="8229600" cy="1800200"/>
          </a:xfrm>
        </p:spPr>
        <p:txBody>
          <a:bodyPr/>
          <a:lstStyle/>
          <a:p>
            <a:endParaRPr lang="es-AR" dirty="0"/>
          </a:p>
        </p:txBody>
      </p:sp>
      <p:sp>
        <p:nvSpPr>
          <p:cNvPr id="3" name="2 Marcador de contenido"/>
          <p:cNvSpPr>
            <a:spLocks noGrp="1"/>
          </p:cNvSpPr>
          <p:nvPr>
            <p:ph idx="1"/>
          </p:nvPr>
        </p:nvSpPr>
        <p:spPr>
          <a:xfrm>
            <a:off x="323528" y="-27942"/>
            <a:ext cx="8229600" cy="4572000"/>
          </a:xfrm>
        </p:spPr>
        <p:txBody>
          <a:bodyPr>
            <a:noAutofit/>
          </a:bodyPr>
          <a:lstStyle/>
          <a:p>
            <a:r>
              <a:rPr lang="es-MX" sz="1600" dirty="0"/>
              <a:t>Vista </a:t>
            </a:r>
            <a:r>
              <a:rPr lang="es-MX" sz="1600" dirty="0" smtClean="0"/>
              <a:t>normal: </a:t>
            </a:r>
            <a:r>
              <a:rPr lang="es-MX" sz="1600" dirty="0"/>
              <a:t>La vista Normal es la vista de edición principal, donde escribe y diseña las presentaciones. La vista Normal tiene tres áreas de trabajo: Panel de miniaturas. Panel </a:t>
            </a:r>
            <a:r>
              <a:rPr lang="es-MX" sz="1600" dirty="0">
                <a:hlinkClick r:id="rId2"/>
              </a:rPr>
              <a:t>https://support.microsoft.com/es-es/office/elegir-la-vista-adecuada-para-una-tarea-en-powerpoint-21332d8d-adbc-4717-a2c6-e25a697b40e9#:~:</a:t>
            </a:r>
            <a:r>
              <a:rPr lang="es-MX" sz="1600" dirty="0" smtClean="0">
                <a:hlinkClick r:id="rId2"/>
              </a:rPr>
              <a:t>text=Vista%20normal%20La%20vist</a:t>
            </a:r>
            <a:endParaRPr lang="es-MX" sz="1600" dirty="0" smtClean="0"/>
          </a:p>
          <a:p>
            <a:r>
              <a:rPr lang="es-MX" sz="1600" dirty="0"/>
              <a:t>Vista Clasificador de </a:t>
            </a:r>
            <a:r>
              <a:rPr lang="es-MX" sz="1600" dirty="0" smtClean="0"/>
              <a:t>diapositivas: </a:t>
            </a:r>
            <a:r>
              <a:rPr lang="es-MX" sz="1600" dirty="0"/>
              <a:t>La vista Clasificador de diapositivas le ofrece una vista de las diapositivas en forma de miniatura. </a:t>
            </a:r>
            <a:r>
              <a:rPr lang="es-MX" sz="1600" dirty="0">
                <a:hlinkClick r:id="rId3"/>
              </a:rPr>
              <a:t>https://support.microsoft.com/es-es/office/elegir-la-vista-adecuada-para-una-tarea-en-powerpoint-21332d8d-adbc-4717-a2c6-e25a697b40e9#:~:text=%2C%20etc.).-,</a:t>
            </a:r>
            <a:r>
              <a:rPr lang="es-MX" sz="1600" dirty="0" smtClean="0">
                <a:hlinkClick r:id="rId3"/>
              </a:rPr>
              <a:t>Vista%20Clasific</a:t>
            </a:r>
            <a:endParaRPr lang="es-MX" sz="1600" dirty="0" smtClean="0"/>
          </a:p>
          <a:p>
            <a:r>
              <a:rPr lang="es-MX" sz="1600" dirty="0" smtClean="0"/>
              <a:t>Vista pagina </a:t>
            </a:r>
            <a:r>
              <a:rPr lang="es-MX" sz="1600" dirty="0"/>
              <a:t>de </a:t>
            </a:r>
            <a:r>
              <a:rPr lang="es-MX" sz="1600" dirty="0" err="1"/>
              <a:t>nota:El</a:t>
            </a:r>
            <a:r>
              <a:rPr lang="es-MX" sz="1600" dirty="0"/>
              <a:t> panel Notas se encuentra debajo de la ventana de diapositiva. Puede imprimir sus notas o incluirlas en una presentación que envía a la audiencia o, simplemente, usarlas como indicaciones para sí mismo mientras presenta. </a:t>
            </a:r>
            <a:r>
              <a:rPr lang="es-MX" sz="1600" dirty="0">
                <a:hlinkClick r:id="rId4"/>
              </a:rPr>
              <a:t>https://support.microsoft.com/es-es/office/elegir-la-vista-adecuada-para-una-tarea-en-powerpoint-21332d8d-adbc-4717-a2c6-e25a697b40e9#:~:text=Vista%20P%C3%A1gina%20de</a:t>
            </a:r>
            <a:r>
              <a:rPr lang="es-MX" sz="1600" dirty="0" smtClean="0">
                <a:hlinkClick r:id="rId4"/>
              </a:rPr>
              <a:t>%</a:t>
            </a:r>
            <a:endParaRPr lang="es-MX" sz="1600" dirty="0" smtClean="0"/>
          </a:p>
          <a:p>
            <a:r>
              <a:rPr lang="es-MX" sz="1600" dirty="0"/>
              <a:t>Vista </a:t>
            </a:r>
            <a:r>
              <a:rPr lang="es-MX" sz="1600" dirty="0" err="1"/>
              <a:t>esquema:La</a:t>
            </a:r>
            <a:r>
              <a:rPr lang="es-MX" sz="1600" dirty="0"/>
              <a:t> vista Esquema de PowerPoint muestra la presentación como un esquema formado por los títulos y el texto principal de cada diapositiva. Cada título aparece en el lado izquierdo del panel que contiene la pestaña Esquema, junto con un icono de diapositiva y un número de diapositiva. </a:t>
            </a:r>
            <a:r>
              <a:rPr lang="es-MX" sz="1600" dirty="0">
                <a:hlinkClick r:id="rId5"/>
              </a:rPr>
              <a:t>https://support.microsoft.com/es-es/office/crear-e-imprimir-una-presentaci%C3%B3n-en-la-vista-esquema-3516310c-c9c0-4d4f-8c11-2759313477a5#:~:</a:t>
            </a:r>
            <a:r>
              <a:rPr lang="es-MX" sz="1600" dirty="0" smtClean="0">
                <a:hlinkClick r:id="rId5"/>
              </a:rPr>
              <a:t>text=La%20vista%20Esquem</a:t>
            </a:r>
            <a:endParaRPr lang="es-MX" sz="1600" dirty="0" smtClean="0"/>
          </a:p>
          <a:p>
            <a:endParaRPr lang="es-AR" sz="1600" dirty="0"/>
          </a:p>
        </p:txBody>
      </p:sp>
    </p:spTree>
    <p:extLst>
      <p:ext uri="{BB962C8B-B14F-4D97-AF65-F5344CB8AC3E}">
        <p14:creationId xmlns:p14="http://schemas.microsoft.com/office/powerpoint/2010/main" val="147438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71600"/>
            <a:ext cx="8229600" cy="864096"/>
          </a:xfrm>
        </p:spPr>
        <p:txBody>
          <a:bodyPr/>
          <a:lstStyle/>
          <a:p>
            <a:endParaRPr lang="es-AR" dirty="0"/>
          </a:p>
        </p:txBody>
      </p:sp>
      <p:sp>
        <p:nvSpPr>
          <p:cNvPr id="3" name="2 Marcador de contenido"/>
          <p:cNvSpPr>
            <a:spLocks noGrp="1"/>
          </p:cNvSpPr>
          <p:nvPr>
            <p:ph idx="1"/>
          </p:nvPr>
        </p:nvSpPr>
        <p:spPr>
          <a:xfrm>
            <a:off x="61784" y="0"/>
            <a:ext cx="8229600" cy="4572000"/>
          </a:xfrm>
        </p:spPr>
        <p:txBody>
          <a:bodyPr>
            <a:normAutofit fontScale="70000" lnSpcReduction="20000"/>
          </a:bodyPr>
          <a:lstStyle/>
          <a:p>
            <a:pPr marL="64008" indent="0">
              <a:buNone/>
            </a:pPr>
            <a:r>
              <a:rPr lang="es-MX" sz="2800" dirty="0" smtClean="0"/>
              <a:t>vista </a:t>
            </a:r>
            <a:r>
              <a:rPr lang="es-MX" sz="2800" dirty="0" err="1" smtClean="0"/>
              <a:t>presentacion</a:t>
            </a:r>
            <a:r>
              <a:rPr lang="es-MX" sz="2800" dirty="0" smtClean="0"/>
              <a:t> </a:t>
            </a:r>
            <a:r>
              <a:rPr lang="es-MX" sz="2800" dirty="0"/>
              <a:t>con diapositiva: La vista Presentación con diapositivas es útil si necesita reorganizar las diapositivas; solo tiene que hacer clic y arrastrar las diapositivas a una nueva ubicación o agregar secciones para organizar las diapositivas en grupos significativos. </a:t>
            </a:r>
            <a:r>
              <a:rPr lang="es-MX" sz="2800" dirty="0">
                <a:hlinkClick r:id="rId2"/>
              </a:rPr>
              <a:t>https://support.microsoft.com/es-es/office/elegir-la-vista-adecuada-para-una-tarea-en-powerpoint-21332d8d-adbc-4717-a2c6-e25a697b40e9#:~:</a:t>
            </a:r>
            <a:r>
              <a:rPr lang="es-MX" sz="2800" dirty="0" smtClean="0">
                <a:hlinkClick r:id="rId2"/>
              </a:rPr>
              <a:t>text=La%20vista%20Presentac</a:t>
            </a:r>
            <a:endParaRPr lang="es-MX" sz="2800" dirty="0" smtClean="0"/>
          </a:p>
          <a:p>
            <a:pPr marL="64008" indent="0">
              <a:buNone/>
            </a:pPr>
            <a:r>
              <a:rPr lang="es-MX" sz="2800" dirty="0" smtClean="0"/>
              <a:t>  </a:t>
            </a:r>
            <a:r>
              <a:rPr lang="es-MX" sz="2800" dirty="0"/>
              <a:t>vista </a:t>
            </a:r>
            <a:r>
              <a:rPr lang="es-MX" sz="2800" dirty="0" err="1"/>
              <a:t>moderador:La</a:t>
            </a:r>
            <a:r>
              <a:rPr lang="es-MX" sz="2800" dirty="0"/>
              <a:t> vista Moderador le permite ver la presentación con las notas del orador en un equipo (su portátil, por ejemplo), mientras que el público ve la presentación sin notas en un monitor diferente. </a:t>
            </a:r>
            <a:r>
              <a:rPr lang="es-MX" sz="2800" dirty="0">
                <a:hlinkClick r:id="rId3"/>
              </a:rPr>
              <a:t>https://support.microsoft.com/es-es/office/-qu%C3%A9-es-la-vista-moderador-98f31265-9630-41a7-a3f1-9b4736928ee3#:~:</a:t>
            </a:r>
            <a:r>
              <a:rPr lang="es-MX" sz="2800" dirty="0" smtClean="0">
                <a:hlinkClick r:id="rId3"/>
              </a:rPr>
              <a:t>text=La%20vista%20Moderador%20le%20permite,dos%20</a:t>
            </a:r>
            <a:endParaRPr lang="es-MX" sz="2800" dirty="0" smtClean="0"/>
          </a:p>
          <a:p>
            <a:pPr marL="64008" indent="0">
              <a:buNone/>
            </a:pPr>
            <a:endParaRPr lang="es-MX" sz="2800" dirty="0" smtClean="0"/>
          </a:p>
          <a:p>
            <a:pPr marL="64008" indent="0">
              <a:buNone/>
            </a:pPr>
            <a:endParaRPr lang="es-AR" sz="2800" dirty="0"/>
          </a:p>
        </p:txBody>
      </p:sp>
    </p:spTree>
    <p:extLst>
      <p:ext uri="{BB962C8B-B14F-4D97-AF65-F5344CB8AC3E}">
        <p14:creationId xmlns:p14="http://schemas.microsoft.com/office/powerpoint/2010/main" val="333970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392</TotalTime>
  <Words>858</Words>
  <Application>Microsoft Office PowerPoint</Application>
  <PresentationFormat>Presentación en pantalla (4:3)</PresentationFormat>
  <Paragraphs>52</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Brío</vt:lpstr>
      <vt:lpstr>TRABAJO PRACTICO Power Point</vt:lpstr>
      <vt:lpstr>Presentación de PowerPoint</vt:lpstr>
      <vt:lpstr>Definicion de power Point  y su utilidad  </vt:lpstr>
      <vt:lpstr>Caracteristicas</vt:lpstr>
      <vt:lpstr>Elementos de power point y su funcion   </vt:lpstr>
      <vt:lpstr>Presentación de PowerPoint</vt:lpstr>
      <vt:lpstr>Tipos de vistas </vt:lpstr>
      <vt:lpstr>Presentación de PowerPoint</vt:lpstr>
      <vt:lpstr>Presentación de PowerPoint</vt:lpstr>
      <vt:lpstr>Animacion de power point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PRACTICO Power Point</dc:title>
  <dc:creator>Secundario</dc:creator>
  <cp:lastModifiedBy>Secundario</cp:lastModifiedBy>
  <cp:revision>42</cp:revision>
  <dcterms:created xsi:type="dcterms:W3CDTF">2024-04-15T20:10:38Z</dcterms:created>
  <dcterms:modified xsi:type="dcterms:W3CDTF">2024-05-02T18:46:01Z</dcterms:modified>
</cp:coreProperties>
</file>