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1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2286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8859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114550"/>
            <a:ext cx="6400800" cy="131445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1BE2-965F-4BB0-9B84-114B543F0FB9}" type="datetimeFigureOut">
              <a:rPr lang="es-AR" smtClean="0"/>
              <a:t>23/4/2024</a:t>
            </a:fld>
            <a:endParaRPr lang="es-AR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1815084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8843228-4502-4F9D-A6A0-77F313EF162E}" type="slidenum">
              <a:rPr lang="es-AR" smtClean="0"/>
              <a:t>‹Nº›</a:t>
            </a:fld>
            <a:endParaRPr lang="es-AR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131445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1BE2-965F-4BB0-9B84-114B543F0FB9}" type="datetimeFigureOut">
              <a:rPr lang="es-AR" smtClean="0"/>
              <a:t>23/4/2024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3228-4502-4F9D-A6A0-77F313EF162E}" type="slidenum">
              <a:rPr lang="es-AR" smtClean="0"/>
              <a:t>‹Nº›</a:t>
            </a:fld>
            <a:endParaRPr lang="es-A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802505" y="2458593"/>
            <a:ext cx="468401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6839712" y="2194322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Elipse"/>
          <p:cNvSpPr/>
          <p:nvPr/>
        </p:nvSpPr>
        <p:spPr>
          <a:xfrm>
            <a:off x="6934200" y="2265188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2257426"/>
            <a:ext cx="457200" cy="330994"/>
          </a:xfrm>
        </p:spPr>
        <p:txBody>
          <a:bodyPr/>
          <a:lstStyle/>
          <a:p>
            <a:fld id="{F8843228-4502-4F9D-A6A0-77F313EF162E}" type="slidenum">
              <a:rPr lang="es-AR" smtClean="0"/>
              <a:t>‹Nº›</a:t>
            </a:fld>
            <a:endParaRPr lang="es-AR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553200" cy="43660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1BE2-965F-4BB0-9B84-114B543F0FB9}" type="datetimeFigureOut">
              <a:rPr lang="es-AR" smtClean="0"/>
              <a:t>23/4/2024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228601"/>
            <a:ext cx="1447800" cy="4388644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1BE2-965F-4BB0-9B84-114B543F0FB9}" type="datetimeFigureOut">
              <a:rPr lang="es-AR" smtClean="0"/>
              <a:t>23/4/2024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769779"/>
            <a:ext cx="457200" cy="330994"/>
          </a:xfrm>
        </p:spPr>
        <p:txBody>
          <a:bodyPr/>
          <a:lstStyle/>
          <a:p>
            <a:fld id="{F8843228-4502-4F9D-A6A0-77F313EF162E}" type="slidenum">
              <a:rPr lang="es-AR" smtClean="0"/>
              <a:t>‹Nº›</a:t>
            </a:fld>
            <a:endParaRPr lang="es-AR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429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4288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1714500"/>
            <a:ext cx="8833104" cy="228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06764"/>
            <a:ext cx="8833104" cy="1604772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057400"/>
            <a:ext cx="6480174" cy="1254919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1BE2-965F-4BB0-9B84-114B543F0FB9}" type="datetimeFigureOut">
              <a:rPr lang="es-AR" smtClean="0"/>
              <a:t>23/4/2024</a:t>
            </a:fld>
            <a:endParaRPr lang="es-AR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18288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Elipse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Elipse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8843228-4502-4F9D-A6A0-77F313EF162E}" type="slidenum">
              <a:rPr lang="es-AR" smtClean="0"/>
              <a:t>‹Nº›</a:t>
            </a:fld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00050"/>
            <a:ext cx="7772400" cy="1143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4807458"/>
            <a:ext cx="3044952" cy="274320"/>
          </a:xfrm>
        </p:spPr>
        <p:txBody>
          <a:bodyPr/>
          <a:lstStyle/>
          <a:p>
            <a:fld id="{6F331BE2-965F-4BB0-9B84-114B543F0FB9}" type="datetimeFigureOut">
              <a:rPr lang="es-AR" smtClean="0"/>
              <a:t>23/4/2024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43228-4502-4F9D-A6A0-77F313EF162E}" type="slidenum">
              <a:rPr lang="es-AR" smtClean="0"/>
              <a:t>‹Nº›</a:t>
            </a:fld>
            <a:endParaRPr lang="es-AR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1" y="1181739"/>
            <a:ext cx="8921" cy="3614668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1650206"/>
            <a:ext cx="0" cy="3140964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0858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>
            <a:off x="152400" y="1028700"/>
            <a:ext cx="8833104" cy="6858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4793742"/>
            <a:ext cx="8833104" cy="233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4040188" cy="549731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1" y="1143000"/>
            <a:ext cx="4041775" cy="54864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1BE2-965F-4BB0-9B84-114B543F0FB9}" type="datetimeFigureOut">
              <a:rPr lang="es-AR" smtClean="0"/>
              <a:t>23/4/2024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4807458"/>
            <a:ext cx="3581400" cy="274320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96012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1853537"/>
            <a:ext cx="4041648" cy="2863803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1853537"/>
            <a:ext cx="4038600" cy="286664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26 Elipse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781812"/>
            <a:ext cx="457200" cy="330994"/>
          </a:xfrm>
        </p:spPr>
        <p:txBody>
          <a:bodyPr/>
          <a:lstStyle>
            <a:lvl1pPr algn="ctr">
              <a:defRPr/>
            </a:lvl1pPr>
          </a:lstStyle>
          <a:p>
            <a:fld id="{F8843228-4502-4F9D-A6A0-77F313EF162E}" type="slidenum">
              <a:rPr lang="es-AR" smtClean="0"/>
              <a:t>‹Nº›</a:t>
            </a:fld>
            <a:endParaRPr lang="es-AR" dirty="0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1BE2-965F-4BB0-9B84-114B543F0FB9}" type="datetimeFigureOut">
              <a:rPr lang="es-AR" smtClean="0"/>
              <a:t>23/4/2024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777015"/>
            <a:ext cx="457200" cy="330994"/>
          </a:xfrm>
        </p:spPr>
        <p:txBody>
          <a:bodyPr/>
          <a:lstStyle/>
          <a:p>
            <a:fld id="{F8843228-4502-4F9D-A6A0-77F313EF162E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18872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1BE2-965F-4BB0-9B84-114B543F0FB9}" type="datetimeFigureOut">
              <a:rPr lang="es-AR" smtClean="0"/>
              <a:t>23/4/2024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4743450"/>
            <a:ext cx="609600" cy="33099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8843228-4502-4F9D-A6A0-77F313EF162E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14300"/>
            <a:ext cx="8833104" cy="2286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8915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Rectángulo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685800"/>
            <a:ext cx="2362200" cy="74295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485901"/>
            <a:ext cx="2362200" cy="310872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514350"/>
            <a:ext cx="5638800" cy="405765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Elipse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8843228-4502-4F9D-A6A0-77F313EF162E}" type="slidenum">
              <a:rPr lang="es-AR" smtClean="0"/>
              <a:t>‹Nº›</a:t>
            </a:fld>
            <a:endParaRPr lang="es-AR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31BE2-965F-4BB0-9B84-114B543F0FB9}" type="datetimeFigureOut">
              <a:rPr lang="es-AR" smtClean="0"/>
              <a:t>23/4/2024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383280" cy="274320"/>
          </a:xfrm>
        </p:spPr>
        <p:txBody>
          <a:bodyPr/>
          <a:lstStyle/>
          <a:p>
            <a:endParaRPr lang="es-A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14300"/>
            <a:ext cx="8833104" cy="226314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/>
          <a:p>
            <a:fld id="{F8843228-4502-4F9D-A6A0-77F313EF162E}" type="slidenum">
              <a:rPr lang="es-AR" smtClean="0"/>
              <a:t>‹Nº›</a:t>
            </a:fld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3771900"/>
            <a:ext cx="5867400" cy="9144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457200"/>
            <a:ext cx="5867400" cy="32004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742950"/>
            <a:ext cx="2438400" cy="394335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4803738"/>
            <a:ext cx="3044952" cy="274320"/>
          </a:xfrm>
        </p:spPr>
        <p:txBody>
          <a:bodyPr/>
          <a:lstStyle/>
          <a:p>
            <a:fld id="{6F331BE2-965F-4BB0-9B84-114B543F0FB9}" type="datetimeFigureOut">
              <a:rPr lang="es-AR" smtClean="0"/>
              <a:t>23/4/2024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584448" cy="274320"/>
          </a:xfrm>
        </p:spPr>
        <p:txBody>
          <a:bodyPr/>
          <a:lstStyle/>
          <a:p>
            <a:endParaRPr lang="es-A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1"/>
            <a:ext cx="9144000" cy="104502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4803738"/>
            <a:ext cx="3044952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F331BE2-965F-4BB0-9B84-114B543F0FB9}" type="datetimeFigureOut">
              <a:rPr lang="es-AR" smtClean="0"/>
              <a:t>23/4/2024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4808136"/>
            <a:ext cx="35814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957557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Elipse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780131"/>
            <a:ext cx="457200" cy="330994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8843228-4502-4F9D-A6A0-77F313EF162E}" type="slidenum">
              <a:rPr lang="es-AR" smtClean="0"/>
              <a:t>‹Nº›</a:t>
            </a:fld>
            <a:endParaRPr lang="es-AR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8534400" cy="344957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01752" y="123478"/>
            <a:ext cx="8534400" cy="648072"/>
          </a:xfrm>
        </p:spPr>
        <p:txBody>
          <a:bodyPr>
            <a:normAutofit/>
          </a:bodyPr>
          <a:lstStyle/>
          <a:p>
            <a:r>
              <a:rPr lang="es-MX" dirty="0" smtClean="0"/>
              <a:t>Taller de laboratorio de informática</a:t>
            </a:r>
            <a:endParaRPr lang="es-AR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251520" y="1131590"/>
            <a:ext cx="8712968" cy="37444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dirty="0" smtClean="0"/>
              <a:t>                       trabajo practico de PowerPoint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                         Alumno: German Díaz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                         docente: Andrea </a:t>
            </a:r>
            <a:r>
              <a:rPr lang="es-MX" dirty="0" smtClean="0"/>
              <a:t>Gómez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                                       año: 2024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                                       grado: 1ª</a:t>
            </a:r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                            </a:t>
            </a:r>
          </a:p>
          <a:p>
            <a:pPr marL="0" indent="0">
              <a:buNone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3476150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PowerPoint</a:t>
            </a:r>
            <a:r>
              <a:rPr lang="es-MX" dirty="0" smtClean="0"/>
              <a:t> y su utilidad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¿Qué es Microsoft PowerPoint? Microsoft PowerPoint (PPT) es un software de ofimática diseñado para realizar presentación de diapositivas. Fue creado a mediados de los años 80 y vendido en 1987 a Bill Gates, convirtiéndose en un producto estrella de la compañía Microsoft.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3496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0500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6861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2502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36</TotalTime>
  <Words>82</Words>
  <Application>Microsoft Office PowerPoint</Application>
  <PresentationFormat>Presentación en pantalla (16:9)</PresentationFormat>
  <Paragraphs>11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Civil</vt:lpstr>
      <vt:lpstr>Taller de laboratorio de informática</vt:lpstr>
      <vt:lpstr>PowerPoint y su utilidad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Primaria</dc:creator>
  <cp:lastModifiedBy>Primaria</cp:lastModifiedBy>
  <cp:revision>5</cp:revision>
  <dcterms:created xsi:type="dcterms:W3CDTF">2024-04-23T18:16:13Z</dcterms:created>
  <dcterms:modified xsi:type="dcterms:W3CDTF">2024-04-23T18:56:30Z</dcterms:modified>
</cp:coreProperties>
</file>