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7D13E35-03E6-4672-A905-5B3C283649A3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8FE745-93E1-49BE-8AC2-2B4F88808FF8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D13E35-03E6-4672-A905-5B3C283649A3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FE745-93E1-49BE-8AC2-2B4F88808F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7D13E35-03E6-4672-A905-5B3C283649A3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8FE745-93E1-49BE-8AC2-2B4F88808F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D13E35-03E6-4672-A905-5B3C283649A3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FE745-93E1-49BE-8AC2-2B4F88808F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D13E35-03E6-4672-A905-5B3C283649A3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8FE745-93E1-49BE-8AC2-2B4F88808FF8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D13E35-03E6-4672-A905-5B3C283649A3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FE745-93E1-49BE-8AC2-2B4F88808F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D13E35-03E6-4672-A905-5B3C283649A3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FE745-93E1-49BE-8AC2-2B4F88808F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D13E35-03E6-4672-A905-5B3C283649A3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FE745-93E1-49BE-8AC2-2B4F88808F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D13E35-03E6-4672-A905-5B3C283649A3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FE745-93E1-49BE-8AC2-2B4F88808F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D13E35-03E6-4672-A905-5B3C283649A3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FE745-93E1-49BE-8AC2-2B4F88808F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D13E35-03E6-4672-A905-5B3C283649A3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8FE745-93E1-49BE-8AC2-2B4F88808FF8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7D13E35-03E6-4672-A905-5B3C283649A3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8FE745-93E1-49BE-8AC2-2B4F88808FF8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erida.gob.mx/cad/content/documents/ebooks/Microsoft-PowerPoin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blog.hubspot.es/marketing/que-es-powerpoi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upport.microsoft.com/es-es/office/-d%C3%B3nde-se-encuentran-los-men%C3%BAs-y-las-barras-de-herramientas-e25451c0-8a1f-428c-afb4-d91e98807bd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s-es/office/v%C3%ADdeo-insertar-elementos-en-una-presentaci%C3%B3n-1524e1ea-e794-4997-9cd8-dbcfabb8a7da#:~:text=En%20la%20ficha%20Insertar%2C%20puede,que%20su%20presentaci%C3%B3n%20m%C3%A1s%20atractiva" TargetMode="External"/><Relationship Id="rId2" Type="http://schemas.openxmlformats.org/officeDocument/2006/relationships/hyperlink" Target="https://edu.gcfglobal.org/es/powerpoint-2013/como-iniciar-la-presentacion-de-las-diapositivas/1/#:~:text=Para%20iniciar%20la%20presentaci%C3%B3n%20puedes,parte%20inferior%20de%20las%20diapositiv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microsoft.com/es-es/office/-qu%C3%A9-es-un-dise%C3%B1o-de-diapositiva-99da5716-92ee-4b6a-a0b5-beea45150f3a#:~:text=Los%20dise%C3%B1os%20de%20diapositiva%20contienen,que%20aparece%20en%20una%20diapositiv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s-es/office/la-diferencia-entre-animaciones-y-transiciones-bae174a4-dad3-4268-bf9c-c201a70995f1#:~:text=Una%20animaci%C3%B3n%20es%20un%20efecto,la%20siguiente%20durante%20una%20presentaci%C3%B3n" TargetMode="External"/><Relationship Id="rId2" Type="http://schemas.openxmlformats.org/officeDocument/2006/relationships/hyperlink" Target="https://es.wikipedia.org/wiki/Transici%C3%B3n_(efecto_especial)#:~:text=La%20transici%C3%B3n%20es%20un%20efecto,una%20pel%C3%ADcula%20u%20obra%20cinematogr%C3%A1fica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microsoft.com/es-es/office/elegir-la-vista-adecuada-para-una-tarea-en-powerpoint-21332d8d-adbc-4717-a2c6-e25a697b40e9#:~:text=Las%20vistas%20de%20PowerPoint%20que,Vista%20P%C3%A1gina%20de%20notas" TargetMode="External"/><Relationship Id="rId4" Type="http://schemas.openxmlformats.org/officeDocument/2006/relationships/hyperlink" Target="https://support.microsoft.com/es-es/office/-d%C3%B3nde-se-encuentran-los-men%C3%BAs-y-las-barras-de-herramientas-e25451c0-8a1f-428c-afb4-d91e98807bd4#:~:text=La%20pesta%C3%B1a%20Revisar%20le%20permite,ejemplo%2C%20una%20versi%C3%B3n%20anterio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7864" y="260648"/>
            <a:ext cx="5105400" cy="1944216"/>
          </a:xfrm>
        </p:spPr>
        <p:txBody>
          <a:bodyPr/>
          <a:lstStyle/>
          <a:p>
            <a:pPr algn="l"/>
            <a:r>
              <a:rPr lang="es-MX" b="0" dirty="0" smtClean="0"/>
              <a:t/>
            </a:r>
            <a:br>
              <a:rPr lang="es-MX" b="0" dirty="0" smtClean="0"/>
            </a:br>
            <a:r>
              <a:rPr lang="es-MX" b="0" dirty="0" smtClean="0"/>
              <a:t/>
            </a:r>
            <a:br>
              <a:rPr lang="es-MX" b="0" dirty="0" smtClean="0"/>
            </a:br>
            <a:r>
              <a:rPr lang="es-MX" b="0" dirty="0" smtClean="0"/>
              <a:t>TRABAJO PRÁCTICO DE POWER POINT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442" y="2060848"/>
            <a:ext cx="5114778" cy="2580264"/>
          </a:xfrm>
        </p:spPr>
        <p:txBody>
          <a:bodyPr/>
          <a:lstStyle/>
          <a:p>
            <a:pPr lvl="1" algn="l"/>
            <a:r>
              <a:rPr lang="es-MX" dirty="0" smtClean="0">
                <a:solidFill>
                  <a:schemeClr val="tx1"/>
                </a:solidFill>
              </a:rPr>
              <a:t>ALUMNO: Emily Reynoso</a:t>
            </a:r>
          </a:p>
          <a:p>
            <a:pPr lvl="1" algn="l"/>
            <a:r>
              <a:rPr lang="es-MX" dirty="0" smtClean="0">
                <a:solidFill>
                  <a:schemeClr val="tx1"/>
                </a:solidFill>
              </a:rPr>
              <a:t>TALLER: Laboratorio de </a:t>
            </a:r>
            <a:r>
              <a:rPr lang="es-MX" dirty="0" err="1" smtClean="0">
                <a:solidFill>
                  <a:schemeClr val="tx1"/>
                </a:solidFill>
              </a:rPr>
              <a:t>Informatica</a:t>
            </a:r>
            <a:endParaRPr lang="es-MX" dirty="0" smtClean="0">
              <a:solidFill>
                <a:schemeClr val="tx1"/>
              </a:solidFill>
            </a:endParaRPr>
          </a:p>
          <a:p>
            <a:pPr lvl="1" algn="l"/>
            <a:r>
              <a:rPr lang="es-MX" dirty="0" smtClean="0">
                <a:solidFill>
                  <a:schemeClr val="tx1"/>
                </a:solidFill>
              </a:rPr>
              <a:t>PROFE: Andrea </a:t>
            </a:r>
            <a:r>
              <a:rPr lang="es-MX" dirty="0" smtClean="0">
                <a:solidFill>
                  <a:schemeClr val="tx1"/>
                </a:solidFill>
              </a:rPr>
              <a:t>Gómez</a:t>
            </a:r>
          </a:p>
          <a:p>
            <a:pPr lvl="1" algn="l"/>
            <a:r>
              <a:rPr lang="es-MX" dirty="0" smtClean="0">
                <a:solidFill>
                  <a:schemeClr val="tx1"/>
                </a:solidFill>
              </a:rPr>
              <a:t>AÑO: 2024</a:t>
            </a:r>
          </a:p>
          <a:p>
            <a:pPr lvl="1" algn="l"/>
            <a:r>
              <a:rPr lang="es-MX" dirty="0" smtClean="0">
                <a:solidFill>
                  <a:schemeClr val="tx1"/>
                </a:solidFill>
              </a:rPr>
              <a:t>CURSO: 1 A</a:t>
            </a:r>
            <a:endParaRPr lang="es-MX" dirty="0" smtClean="0">
              <a:solidFill>
                <a:schemeClr val="tx1"/>
              </a:solidFill>
            </a:endParaRPr>
          </a:p>
          <a:p>
            <a:pPr lvl="1" algn="l"/>
            <a:endParaRPr lang="es-MX" dirty="0" smtClean="0">
              <a:solidFill>
                <a:schemeClr val="tx1"/>
              </a:solidFill>
            </a:endParaRPr>
          </a:p>
          <a:p>
            <a:pPr lvl="1" algn="l"/>
            <a:endParaRPr lang="es-MX" dirty="0" smtClean="0">
              <a:solidFill>
                <a:schemeClr val="tx1"/>
              </a:solidFill>
            </a:endParaRPr>
          </a:p>
          <a:p>
            <a:pPr lvl="1" algn="l"/>
            <a:endParaRPr lang="es-MX" dirty="0" smtClean="0">
              <a:solidFill>
                <a:schemeClr val="tx1"/>
              </a:solidFill>
            </a:endParaRPr>
          </a:p>
          <a:p>
            <a:pPr lvl="1" algn="l"/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1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transiciones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transición </a:t>
            </a:r>
            <a:r>
              <a:rPr lang="es-MX" dirty="0" smtClean="0"/>
              <a:t>:supone </a:t>
            </a:r>
            <a:r>
              <a:rPr lang="es-MX" dirty="0"/>
              <a:t>una especie de etapa no permanente entre dos estados. Por ejemplo, se habla de transición política para hacer referencia a las etapas sucesivas que se viven en un país durante el cambio de un sistema por otro</a:t>
            </a:r>
            <a:r>
              <a:rPr lang="es-MX" dirty="0" smtClean="0"/>
              <a:t>.</a:t>
            </a:r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16192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95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17240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0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Definicion</a:t>
            </a:r>
            <a:r>
              <a:rPr lang="es-MX" dirty="0" smtClean="0"/>
              <a:t> de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r>
              <a:rPr lang="es-MX" dirty="0" smtClean="0"/>
              <a:t>  y su utilidad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>
                <a:hlinkClick r:id="rId2"/>
              </a:rPr>
              <a:t>https://</a:t>
            </a:r>
            <a:r>
              <a:rPr lang="es-MX" sz="2000" dirty="0" smtClean="0">
                <a:hlinkClick r:id="rId2"/>
              </a:rPr>
              <a:t>merida.gob.mx/cad/content/documents/ebooks/Microsoft-PowerPoint.pdf</a:t>
            </a:r>
            <a:endParaRPr lang="es-MX" sz="2000" dirty="0" smtClean="0"/>
          </a:p>
          <a:p>
            <a:r>
              <a:rPr lang="es-MX" sz="2000" dirty="0" smtClean="0"/>
              <a:t>Se </a:t>
            </a:r>
            <a:r>
              <a:rPr lang="es-MX" sz="2000" dirty="0"/>
              <a:t>trata de un software que permite realizar presentaciones digitales a través de diapositivas. El programa contempla la posibilidad de utilizar texto, gráficos, imágenes, música y animaciones</a:t>
            </a:r>
            <a:r>
              <a:rPr lang="es-MX" sz="2000" dirty="0" smtClean="0"/>
              <a:t>.</a:t>
            </a:r>
          </a:p>
          <a:p>
            <a:r>
              <a:rPr lang="es-MX" sz="2000" dirty="0"/>
              <a:t>PowerPoint es una herramienta cuya función principal es la de crear presentaciones. </a:t>
            </a:r>
            <a:endParaRPr lang="es-MX" sz="2000" dirty="0" smtClean="0"/>
          </a:p>
          <a:p>
            <a:endParaRPr lang="es-MX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94861"/>
            <a:ext cx="3288417" cy="246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Archivo:Purple-guy.gif - Wikipedia, la enciclopedia libr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99592" y="4581128"/>
            <a:ext cx="1967880" cy="18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0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CARACTERISTICAS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74520" lvl="8" indent="0">
              <a:buNone/>
            </a:pPr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blog.hubspot.es/marketing/que-es-powerpoint</a:t>
            </a:r>
            <a:endParaRPr lang="es-MX" dirty="0" smtClean="0"/>
          </a:p>
          <a:p>
            <a:r>
              <a:rPr lang="es-MX" sz="1800" dirty="0" smtClean="0"/>
              <a:t>Permite </a:t>
            </a:r>
            <a:r>
              <a:rPr lang="es-MX" sz="1800" dirty="0"/>
              <a:t>crear presentaciones atractivas.</a:t>
            </a:r>
          </a:p>
          <a:p>
            <a:r>
              <a:rPr lang="es-MX" sz="1800" dirty="0"/>
              <a:t>Brinda viñetas simples.</a:t>
            </a:r>
          </a:p>
          <a:p>
            <a:r>
              <a:rPr lang="es-MX" sz="1800" dirty="0"/>
              <a:t>Ofrece una disposición sencilla de la información.</a:t>
            </a:r>
          </a:p>
          <a:p>
            <a:r>
              <a:rPr lang="es-MX" sz="1800" dirty="0"/>
              <a:t>Es fácil de presentar.</a:t>
            </a:r>
          </a:p>
          <a:p>
            <a:r>
              <a:rPr lang="es-MX" sz="1800" dirty="0"/>
              <a:t>Sus archivos son vulnerables.</a:t>
            </a:r>
          </a:p>
          <a:p>
            <a:r>
              <a:rPr lang="es-MX" sz="1800" dirty="0"/>
              <a:t>Sus presentaciones se desarrollan en una narrativa lineal.</a:t>
            </a:r>
          </a:p>
          <a:p>
            <a:r>
              <a:rPr lang="es-MX" sz="1800" dirty="0"/>
              <a:t>No ofrece mucha compatibilidad</a:t>
            </a:r>
            <a:r>
              <a:rPr lang="es-MX" sz="2000" dirty="0" smtClean="0"/>
              <a:t>.</a:t>
            </a:r>
          </a:p>
          <a:p>
            <a:endParaRPr lang="es-MX" sz="2000" dirty="0" smtClean="0"/>
          </a:p>
          <a:p>
            <a:endParaRPr lang="es-MX" sz="2000" dirty="0"/>
          </a:p>
        </p:txBody>
      </p:sp>
      <p:pic>
        <p:nvPicPr>
          <p:cNvPr id="1030" name="Picture 6" descr="Cómo hacer un Gif animado en Adobe Premiere Pro CC | Peak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91269"/>
            <a:ext cx="2307194" cy="227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1269"/>
            <a:ext cx="3712986" cy="247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3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Elementos de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>
                <a:hlinkClick r:id="rId2"/>
              </a:rPr>
              <a:t>https://support.microsoft.com/es-es/office/-</a:t>
            </a:r>
            <a:r>
              <a:rPr lang="es-MX" sz="2000" dirty="0" smtClean="0">
                <a:hlinkClick r:id="rId2"/>
              </a:rPr>
              <a:t>d%C3%B3nde-se-encuentran-los-men%C3%BAs-y-las-barras-de-herramientas-e25451c0-8a1f-428c-afb4-d91e98807bd4</a:t>
            </a:r>
            <a:endParaRPr lang="es-MX" sz="2000" dirty="0"/>
          </a:p>
          <a:p>
            <a:r>
              <a:rPr lang="es-MX" sz="1800" dirty="0" smtClean="0"/>
              <a:t>Inicio</a:t>
            </a:r>
            <a:r>
              <a:rPr lang="es-MX" sz="1800" dirty="0"/>
              <a:t>. ...</a:t>
            </a:r>
          </a:p>
          <a:p>
            <a:r>
              <a:rPr lang="es-MX" sz="1800" dirty="0"/>
              <a:t>Insertar. ...</a:t>
            </a:r>
          </a:p>
          <a:p>
            <a:r>
              <a:rPr lang="es-MX" sz="1800" dirty="0"/>
              <a:t>Diseño. ...</a:t>
            </a:r>
          </a:p>
          <a:p>
            <a:r>
              <a:rPr lang="es-MX" sz="1800" dirty="0"/>
              <a:t>Transiciones. ...</a:t>
            </a:r>
          </a:p>
          <a:p>
            <a:r>
              <a:rPr lang="es-MX" sz="1800" dirty="0"/>
              <a:t>Animaciones. ...</a:t>
            </a:r>
          </a:p>
          <a:p>
            <a:r>
              <a:rPr lang="es-MX" sz="1800" dirty="0"/>
              <a:t>Presentación de diapositivas. ...</a:t>
            </a:r>
          </a:p>
          <a:p>
            <a:r>
              <a:rPr lang="es-MX" sz="1800" dirty="0"/>
              <a:t>Revisar. ...</a:t>
            </a:r>
          </a:p>
          <a:p>
            <a:r>
              <a:rPr lang="es-MX" sz="1800" dirty="0"/>
              <a:t>Vista</a:t>
            </a:r>
            <a:r>
              <a:rPr lang="es-MX" sz="1800" dirty="0" smtClean="0"/>
              <a:t>.</a:t>
            </a:r>
          </a:p>
          <a:p>
            <a:endParaRPr lang="es-MX" sz="1800" dirty="0"/>
          </a:p>
          <a:p>
            <a:endParaRPr lang="es-MX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57192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Bild &quot;gif&quot; 🎀・☆・𝔤𝔢𝔣𝔲𝔫𝔡𝔢𝔫 𝔞𝔲𝔣・☆ ・𝔇𝔬-𝔦𝔱-𝔶𝔬𝔲𝔯𝔰𝔢𝔩𝔣  ℑ𝔡𝔢𝔢𝔫🎀 | Hello gif, Funny gif, Line stick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386"/>
            <a:ext cx="3020194" cy="244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Utilidad de cada uno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600" dirty="0" smtClean="0"/>
              <a:t>Inicio: pulsando </a:t>
            </a:r>
            <a:r>
              <a:rPr lang="es-MX" sz="1600" dirty="0"/>
              <a:t>la tecla F5 o con el comando Reproducir presentación, ubicado en la parte inferior de las diapositivas</a:t>
            </a:r>
            <a:r>
              <a:rPr lang="es-MX" sz="1800" dirty="0" smtClean="0"/>
              <a:t>.</a:t>
            </a:r>
          </a:p>
          <a:p>
            <a:r>
              <a:rPr lang="es-MX" sz="1200" dirty="0">
                <a:hlinkClick r:id="rId2"/>
              </a:rPr>
              <a:t>https://edu.gcfglobal.org/es/powerpoint-2013/como-iniciar-la-presentacion-de-las-diapositivas/1/#:~:</a:t>
            </a:r>
            <a:r>
              <a:rPr lang="es-MX" sz="1200" dirty="0" smtClean="0">
                <a:hlinkClick r:id="rId2"/>
              </a:rPr>
              <a:t>text=Para%20iniciar%20la%20presentaci%C3%B3n%20puedes,parte%20inferior%20de%20las%20diapositivas</a:t>
            </a:r>
            <a:endParaRPr lang="es-MX" sz="1200" dirty="0"/>
          </a:p>
          <a:p>
            <a:r>
              <a:rPr lang="es-MX" sz="1600" dirty="0" smtClean="0"/>
              <a:t>Insertar: En </a:t>
            </a:r>
            <a:r>
              <a:rPr lang="es-MX" sz="1600" dirty="0"/>
              <a:t>la ficha Insertar, puede agregar imágenes, formas, SmartArt gráficos, gráficos y más obtener fuera de una presentación completa de puntos de viñeta. Haga que su presentación más atractiva</a:t>
            </a:r>
            <a:r>
              <a:rPr lang="es-MX" sz="1600" dirty="0" smtClean="0"/>
              <a:t>.</a:t>
            </a:r>
          </a:p>
          <a:p>
            <a:r>
              <a:rPr lang="es-MX" sz="1200" dirty="0">
                <a:hlinkClick r:id="rId3"/>
              </a:rPr>
              <a:t>https://support.microsoft.com/es-es/office/v%C3%ADdeo-insertar-elementos-en-una-presentaci%C3%B3n-1524e1ea-e794-4997-9cd8-dbcfabb8a7da#:~:text=En%20la%20ficha%20Insertar%2C%20puede,que%20su%20presentaci%C3%B3n%20m%C3%A1s%20atractiva</a:t>
            </a:r>
            <a:r>
              <a:rPr lang="es-MX" sz="1200" dirty="0" smtClean="0"/>
              <a:t>.</a:t>
            </a:r>
          </a:p>
          <a:p>
            <a:r>
              <a:rPr lang="es-MX" sz="1600" dirty="0" smtClean="0"/>
              <a:t>Diseño: Los </a:t>
            </a:r>
            <a:r>
              <a:rPr lang="es-MX" sz="1600" dirty="0"/>
              <a:t>diseños de diapositiva contienen cuadros de formato, posicionamiento y marcador de posición para todo el contenido que aparece en una diapositiva</a:t>
            </a:r>
            <a:r>
              <a:rPr lang="es-MX" sz="1600" dirty="0" smtClean="0"/>
              <a:t>.</a:t>
            </a:r>
          </a:p>
          <a:p>
            <a:r>
              <a:rPr lang="es-MX" sz="1200" dirty="0">
                <a:hlinkClick r:id="rId4"/>
              </a:rPr>
              <a:t>https://support.microsoft.com/es-es/office/-qu%C3%A9-es-un-dise%C3%B1o-de-diapositiva-99da5716-92ee-4b6a-a0b5-beea45150f3a#:~:text=Los%20dise%C3%B1os%20de%20diapositiva%20contienen,que%20aparece%20en%20una%20diapositiva</a:t>
            </a:r>
            <a:r>
              <a:rPr lang="es-MX" sz="1200" dirty="0" smtClean="0"/>
              <a:t>.</a:t>
            </a:r>
          </a:p>
          <a:p>
            <a:endParaRPr lang="es-MX" sz="1200" dirty="0" smtClean="0"/>
          </a:p>
          <a:p>
            <a:endParaRPr lang="es-MX" sz="1200" dirty="0" smtClean="0"/>
          </a:p>
          <a:p>
            <a:endParaRPr lang="es-MX" sz="2000" dirty="0" smtClean="0"/>
          </a:p>
          <a:p>
            <a:endParaRPr lang="es-AR" sz="1400" dirty="0" smtClean="0"/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27056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1200" dirty="0" err="1" smtClean="0"/>
              <a:t>Trasiciones</a:t>
            </a:r>
            <a:r>
              <a:rPr lang="es-MX" sz="1200" dirty="0" smtClean="0"/>
              <a:t>: La </a:t>
            </a:r>
            <a:r>
              <a:rPr lang="es-MX" sz="1200" dirty="0"/>
              <a:t>transición es un efecto especial que se usa para indicar la aparición de una diapositiva durante una presentación con diapositivas. </a:t>
            </a:r>
            <a:endParaRPr lang="es-MX" sz="1200" dirty="0" smtClean="0"/>
          </a:p>
          <a:p>
            <a:r>
              <a:rPr lang="es-AR" sz="1200" dirty="0">
                <a:hlinkClick r:id="rId2"/>
              </a:rPr>
              <a:t>https://es.wikipedia.org/wiki/Transici%C3%B3n_(efecto_especial)#:~:</a:t>
            </a:r>
            <a:r>
              <a:rPr lang="es-AR" sz="1200" dirty="0" smtClean="0">
                <a:hlinkClick r:id="rId2"/>
              </a:rPr>
              <a:t>text=La%20transici%C3%B3n%20es%20un%20efecto,una%20pel%C3%ADcula%20u%20obra%20cinematogr%C3%A1fica)</a:t>
            </a:r>
            <a:r>
              <a:rPr lang="es-AR" sz="1200" dirty="0" smtClean="0"/>
              <a:t>.</a:t>
            </a:r>
          </a:p>
          <a:p>
            <a:r>
              <a:rPr lang="es-MX" sz="1200" dirty="0" smtClean="0"/>
              <a:t>Animaciones: </a:t>
            </a:r>
            <a:r>
              <a:rPr lang="es-MX" sz="1200" dirty="0"/>
              <a:t>Una animación es un efecto especial que se aplica a un solo elemento de una diapositiva, como texto, forma, imagen, etc. </a:t>
            </a:r>
            <a:endParaRPr lang="es-MX" sz="1200" dirty="0" smtClean="0"/>
          </a:p>
          <a:p>
            <a:r>
              <a:rPr lang="es-AR" sz="1200" dirty="0">
                <a:hlinkClick r:id="rId3"/>
              </a:rPr>
              <a:t>https://support.microsoft.com/es-es/office/la-diferencia-entre-animaciones-y-transiciones-bae174a4-dad3-4268-bf9c-c201a70995f1#:~:text=Una%20animaci%C3%B3n%20es%20un%20efecto,la%20siguiente%20durante%20una%20presentaci%C3%B3n</a:t>
            </a:r>
            <a:r>
              <a:rPr lang="es-AR" sz="1200" dirty="0" smtClean="0"/>
              <a:t>.</a:t>
            </a:r>
          </a:p>
          <a:p>
            <a:r>
              <a:rPr lang="es-MX" sz="1200" dirty="0" err="1" smtClean="0"/>
              <a:t>Presentacion</a:t>
            </a:r>
            <a:r>
              <a:rPr lang="es-MX" sz="1200" dirty="0" smtClean="0"/>
              <a:t> de dispositivas: </a:t>
            </a:r>
            <a:r>
              <a:rPr lang="es-MX" sz="1200" dirty="0"/>
              <a:t>Las presentaciones de PowerPoint funcionan como presentaciones con diapositivas. Para transmitir un mensaje o una historia, se desglosa en diapositivas</a:t>
            </a:r>
            <a:r>
              <a:rPr lang="es-MX" sz="1200" dirty="0" smtClean="0"/>
              <a:t>.</a:t>
            </a:r>
          </a:p>
          <a:p>
            <a:r>
              <a:rPr lang="es-AR" sz="1200" dirty="0"/>
              <a:t>https://support.microsoft.com/es-es/office/tareas-b%C3%A1sicas-para-crear-una-presentaci%C3%B3n-de-powerpoint-efbbc1cd-c5f1-4264-b48e-c8a7b0334e36#:~:text=Las%20presentaciones%20de%20PowerPoint%20funcionan,ayudar%C3%A1n%20a%20explicar%20la%20historia</a:t>
            </a:r>
            <a:r>
              <a:rPr lang="es-AR" sz="1200" dirty="0" smtClean="0"/>
              <a:t>.</a:t>
            </a:r>
            <a:endParaRPr lang="es-AR" sz="1200" dirty="0" smtClean="0"/>
          </a:p>
          <a:p>
            <a:r>
              <a:rPr lang="es-MX" sz="1200" dirty="0" err="1" smtClean="0"/>
              <a:t>Revisar:</a:t>
            </a:r>
            <a:r>
              <a:rPr lang="es-MX" sz="1200" dirty="0" err="1"/>
              <a:t>La</a:t>
            </a:r>
            <a:r>
              <a:rPr lang="es-MX" sz="1200" dirty="0"/>
              <a:t> pestaña Revisar le permite agregar comentarios, pasar el corrector ortográfico o comparar una presentación con otra (por ejemplo, una versión anterior</a:t>
            </a:r>
            <a:r>
              <a:rPr lang="es-MX" sz="1200" dirty="0" smtClean="0"/>
              <a:t>).</a:t>
            </a:r>
          </a:p>
          <a:p>
            <a:r>
              <a:rPr lang="es-MX" sz="1200" dirty="0">
                <a:hlinkClick r:id="rId4"/>
              </a:rPr>
              <a:t>https://support.microsoft.com/es-es/office/-d%C3%B3nde-se-encuentran-los-men%C3%BAs-y-las-barras-de-herramientas-e25451c0-8a1f-428c-afb4-d91e98807bd4#:~:text=La%20pesta%C3%B1a%20Revisar%20le%20permite,ejemplo%2C%20una%20versi%C3%B3n%20anterior</a:t>
            </a:r>
            <a:r>
              <a:rPr lang="es-MX" sz="1200" dirty="0" smtClean="0"/>
              <a:t>).</a:t>
            </a:r>
          </a:p>
          <a:p>
            <a:r>
              <a:rPr lang="es-MX" sz="1200" dirty="0" err="1" smtClean="0"/>
              <a:t>Vistas:</a:t>
            </a:r>
            <a:r>
              <a:rPr lang="es-MX" sz="1200" dirty="0" err="1"/>
              <a:t>Las</a:t>
            </a:r>
            <a:r>
              <a:rPr lang="es-MX" sz="1200" dirty="0"/>
              <a:t> vistas de PowerPoint que puede usar para editar, imprimir y mostrar la presentación son las siguientes: Vista normal. Vista Clasificador de diapositivas. Vista Página de notas</a:t>
            </a:r>
            <a:r>
              <a:rPr lang="es-MX" sz="1200" dirty="0" smtClean="0"/>
              <a:t>.</a:t>
            </a:r>
          </a:p>
          <a:p>
            <a:r>
              <a:rPr lang="es-MX" sz="1200" dirty="0">
                <a:hlinkClick r:id="rId5"/>
              </a:rPr>
              <a:t>https://support.microsoft.com/es-es/office/elegir-la-vista-adecuada-para-una-tarea-en-powerpoint-21332d8d-adbc-4717-a2c6-e25a697b40e9#:~:</a:t>
            </a:r>
            <a:r>
              <a:rPr lang="es-MX" sz="1200" dirty="0" smtClean="0">
                <a:hlinkClick r:id="rId5"/>
              </a:rPr>
              <a:t>text=Las%20vistas%20de%20PowerPoint%20que,Vista%20P%C3%A1gina%20de%20notas</a:t>
            </a:r>
            <a:endParaRPr lang="es-MX" sz="1200" dirty="0" smtClean="0"/>
          </a:p>
          <a:p>
            <a:endParaRPr lang="es-MX" sz="1200" dirty="0" smtClean="0"/>
          </a:p>
          <a:p>
            <a:endParaRPr lang="es-MX" sz="1200" dirty="0" smtClean="0"/>
          </a:p>
          <a:p>
            <a:endParaRPr lang="es-AR" sz="1200" dirty="0" smtClean="0"/>
          </a:p>
          <a:p>
            <a:pPr marL="0" indent="0">
              <a:buNone/>
            </a:pP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4351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VISTAS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s-AR" sz="1600" dirty="0"/>
              <a:t>Vista normal. Vista Clasificador de diapositivas. Vista Página </a:t>
            </a:r>
            <a:r>
              <a:rPr lang="es-AR" sz="1600" dirty="0" smtClean="0"/>
              <a:t>de </a:t>
            </a:r>
            <a:r>
              <a:rPr lang="es-AR" sz="1600" dirty="0"/>
              <a:t>notas</a:t>
            </a:r>
            <a:r>
              <a:rPr lang="es-AR" sz="1600" dirty="0" smtClean="0"/>
              <a:t>.</a:t>
            </a:r>
          </a:p>
          <a:p>
            <a:r>
              <a:rPr lang="es-MX" sz="1600" dirty="0" smtClean="0">
                <a:solidFill>
                  <a:schemeClr val="tx2"/>
                </a:solidFill>
              </a:rPr>
              <a:t>Vista normal: </a:t>
            </a:r>
            <a:r>
              <a:rPr lang="es-MX" sz="1600" dirty="0" smtClean="0"/>
              <a:t>Vista </a:t>
            </a:r>
            <a:r>
              <a:rPr lang="es-MX" sz="1600" dirty="0"/>
              <a:t>normal La vista Normal es la vista de edición principal, donde escribe y diseña las presentaciones. </a:t>
            </a:r>
            <a:endParaRPr lang="es-MX" sz="1600" dirty="0" smtClean="0"/>
          </a:p>
          <a:p>
            <a:r>
              <a:rPr lang="es-MX" sz="1600" b="1" dirty="0" smtClean="0">
                <a:solidFill>
                  <a:schemeClr val="tx2"/>
                </a:solidFill>
              </a:rPr>
              <a:t> vista clasificador </a:t>
            </a:r>
            <a:r>
              <a:rPr lang="es-MX" sz="1600" b="1" dirty="0">
                <a:solidFill>
                  <a:schemeClr val="tx2"/>
                </a:solidFill>
              </a:rPr>
              <a:t>de diapositivas</a:t>
            </a:r>
            <a:r>
              <a:rPr lang="es-MX" sz="1600" dirty="0">
                <a:solidFill>
                  <a:schemeClr val="tx2"/>
                </a:solidFill>
              </a:rPr>
              <a:t> </a:t>
            </a:r>
            <a:r>
              <a:rPr lang="es-MX" sz="1600" dirty="0" smtClean="0">
                <a:solidFill>
                  <a:schemeClr val="tx2"/>
                </a:solidFill>
              </a:rPr>
              <a:t>:(</a:t>
            </a:r>
            <a:r>
              <a:rPr lang="es-MX" sz="1600" dirty="0"/>
              <a:t>a continuación) muestra todas las diapositivas de la presentación en diapositivas en miniatura en secuencia horizontal. La vista Presentación con diapositivas es útil si necesita reorganizar las diapositivas; solo tiene que hacer clic y arrastrar las diapositivas a una nueva ubicación o agregar secciones para organizar las diapositivas en grupos significativos</a:t>
            </a:r>
            <a:r>
              <a:rPr lang="es-MX" sz="1600" dirty="0" smtClean="0"/>
              <a:t>.</a:t>
            </a:r>
          </a:p>
          <a:p>
            <a:r>
              <a:rPr lang="es-MX" sz="1600" dirty="0" smtClean="0">
                <a:solidFill>
                  <a:schemeClr val="tx2"/>
                </a:solidFill>
              </a:rPr>
              <a:t> vista de pagina de notas: </a:t>
            </a:r>
            <a:r>
              <a:rPr lang="es-MX" sz="1600" dirty="0" smtClean="0"/>
              <a:t>para </a:t>
            </a:r>
            <a:r>
              <a:rPr lang="es-MX" sz="1600" dirty="0"/>
              <a:t>abrir la vista de Notas, selecciona la pestaña “Vista” del menú y pulsa el botón “Página de notas”.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233149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Animacion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ANIMACION: una </a:t>
            </a:r>
            <a:r>
              <a:rPr lang="es-MX" sz="2000" dirty="0"/>
              <a:t>animación es un efecto especial que se aplica a un solo elemento de una diapositiva, como texto, forma, imagen, etc</a:t>
            </a:r>
            <a:r>
              <a:rPr lang="es-MX" sz="2000" dirty="0" smtClean="0"/>
              <a:t>.</a:t>
            </a:r>
          </a:p>
          <a:p>
            <a:endParaRPr lang="es-MX" sz="2000" dirty="0" smtClean="0"/>
          </a:p>
        </p:txBody>
      </p:sp>
      <p:pic>
        <p:nvPicPr>
          <p:cNvPr id="3078" name="Picture 6" descr="Embed MP4 in HTML Tags for Improved GIF-Like Experienc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17670"/>
            <a:ext cx="2519065" cy="220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ómo hacer animaciones y transiciones e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2557246" cy="19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Agregar transiciones entre diapositivas - Soporte técnico de Microso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12" descr="Agregar transiciones entre diapositivas - Soporte técnico de Microso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66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</TotalTime>
  <Words>211</Words>
  <Application>Microsoft Office PowerPoint</Application>
  <PresentationFormat>Presentación en pantalla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Opulento</vt:lpstr>
      <vt:lpstr>  TRABAJO PRÁCTICO DE POWER POINT </vt:lpstr>
      <vt:lpstr>Presentación de PowerPoint</vt:lpstr>
      <vt:lpstr>Definicion de power point  y su utilidad</vt:lpstr>
      <vt:lpstr>CARACTERISTICAS</vt:lpstr>
      <vt:lpstr>Elementos de power point</vt:lpstr>
      <vt:lpstr>Utilidad de cada uno</vt:lpstr>
      <vt:lpstr>Presentación de PowerPoint</vt:lpstr>
      <vt:lpstr>TIPOS DE VISTAS</vt:lpstr>
      <vt:lpstr>Animacion</vt:lpstr>
      <vt:lpstr>transiciones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Secundaria</dc:creator>
  <cp:lastModifiedBy>Secundaria</cp:lastModifiedBy>
  <cp:revision>14</cp:revision>
  <dcterms:created xsi:type="dcterms:W3CDTF">2024-04-23T18:46:03Z</dcterms:created>
  <dcterms:modified xsi:type="dcterms:W3CDTF">2024-05-02T18:48:05Z</dcterms:modified>
</cp:coreProperties>
</file>