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2066BD-2374-47BC-9636-8D85300EE1CF}" type="datetimeFigureOut">
              <a:rPr lang="es-AR" smtClean="0"/>
              <a:t>30/4/2024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321426-98B9-4234-900D-AE167CEDE87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Tipos+de+Vistas,+explique+cada+una&amp;source=lmns&amp;bih=612&amp;biw=988&amp;prmd=ivsnbmtz&amp;hl=es&amp;sa=X&amp;ved=2ahUKEwj1geuN_d2FAxV5SLgEHakfCHMQ0pQJKAB6BAgBEA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</a:t>
            </a:r>
            <a:r>
              <a:rPr lang="es-MX" dirty="0" err="1" smtClean="0"/>
              <a:t>boratorio</a:t>
            </a:r>
            <a:r>
              <a:rPr lang="es-MX" dirty="0" smtClean="0"/>
              <a:t> de </a:t>
            </a:r>
            <a:r>
              <a:rPr lang="es-MX" dirty="0" err="1" smtClean="0"/>
              <a:t>informatica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1 </a:t>
            </a:r>
            <a:r>
              <a:rPr lang="es-MX" dirty="0" err="1" smtClean="0"/>
              <a:t>A°</a:t>
            </a:r>
            <a:r>
              <a:rPr lang="es-MX" dirty="0" smtClean="0"/>
              <a:t> </a:t>
            </a:r>
          </a:p>
          <a:p>
            <a:r>
              <a:rPr lang="es-MX" dirty="0" err="1" smtClean="0"/>
              <a:t>profesora:andrea</a:t>
            </a:r>
            <a:r>
              <a:rPr lang="es-MX" dirty="0" smtClean="0"/>
              <a:t> </a:t>
            </a:r>
            <a:r>
              <a:rPr lang="es-MX" dirty="0" err="1" smtClean="0"/>
              <a:t>Gomez</a:t>
            </a:r>
            <a:r>
              <a:rPr lang="es-MX" dirty="0" smtClean="0"/>
              <a:t> </a:t>
            </a:r>
          </a:p>
          <a:p>
            <a:r>
              <a:rPr lang="es-MX" dirty="0" smtClean="0"/>
              <a:t>Taller de </a:t>
            </a:r>
            <a:r>
              <a:rPr lang="es-MX" dirty="0" err="1" smtClean="0"/>
              <a:t>mineria</a:t>
            </a:r>
            <a:r>
              <a:rPr lang="es-MX" dirty="0" smtClean="0"/>
              <a:t>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57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4105275"/>
            <a:ext cx="63246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Monkey D. Luffy Gif - Ice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Monkey D. Luffy Gif - Ice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6" descr="Monkey D. Luffy Gif - Ice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8" descr="Monkey D. Luffy Gif - Ice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10" descr="Monkey D. Luffy Gif - Ice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6" name="Picture 12" descr="GIF luffy - GIF animado en GI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788163"/>
            <a:ext cx="5400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Animación y Transición explique cada uno</a:t>
            </a:r>
            <a:br>
              <a:rPr lang="es-MX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Una animación es un efecto especial que se aplica a un solo elemento de una diapositiva, como texto, forma, imagen, etc. Una transición es el efecto especial que se produce al salir de una diapositiva y pasar a la siguiente durante una </a:t>
            </a:r>
            <a:r>
              <a:rPr lang="es-MX" dirty="0" smtClean="0"/>
              <a:t>presentación.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45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https://www.google.com/search?q=Animaci%C3%B3n+y+Transici%C3%B3n+explique+cada+uno&amp;sca_esv=7b7e7809a2184a8f&amp;bih=612&amp;biw=988&amp;hl=es&amp;ei=oJ8qZoOXDNzM1sQP6uWpuAk&amp;ved=0ahUKEwiD58iR_t2FAxVcppUCHepyCpcQ4dUDCBA&amp;uact=5&amp;oq=Animaci%C3%B3n+y+Transici%C3%B3n+explique+cada+uno&amp;gs_lp=Egxnd3Mtd2l6LXNlcnAiKkFuaW1hY2nDs24geSBUcmFuc2ljacOzbiBleHBsaXF1ZSBjYWRhIHVub0gAUABYAHAAeACQAQCYAQCgAQCqAQC4AQPIAQCYAgCgAgCYAwCSBwCgBwA&amp;sclient=gws-wiz-serp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96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571750"/>
            <a:ext cx="864096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Archivo:Purple-guy.gif - Wikipedia, la enciclopedia lib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0"/>
            <a:ext cx="37651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https://youtu.be/teON5axS2UM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29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97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99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Definición de </a:t>
            </a:r>
            <a:r>
              <a:rPr lang="es-MX" dirty="0" err="1" smtClean="0"/>
              <a:t>Power</a:t>
            </a:r>
            <a:r>
              <a:rPr lang="es-MX" dirty="0" smtClean="0"/>
              <a:t> Point y su utilidad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Qué es Microsoft PowerPoint? Microsoft PowerPoint (PPT) es un software de ofimática diseñado para realizar presentación de diapositivas. Fue creado a mediados de los años 80 y vendido en 1987 a Bill Gates, convirtiéndose en un producto estrella de la compañía </a:t>
            </a:r>
            <a:r>
              <a:rPr lang="es-MX" dirty="0" smtClean="0"/>
              <a:t>Microsoft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920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/>
              <a:t>https://</a:t>
            </a:r>
            <a:r>
              <a:rPr lang="es-AR" dirty="0" smtClean="0"/>
              <a:t>www.google.com/search?q=Definici%C3%B3n+de+Power+Point+y+su+utilidad&amp;sca_esv=adfface043f3fd58&amp;ei=mZgqZtG6NoPZ1sQPvLOX2AY&amp;ved=0ahUKEwiR64i4992FAxWDrJUCHbzZBWsQ4dUDCBA&amp;uact=5&amp;oq=Definici%C3%B3n+de+Power+Point+y+su+utilidad&amp;gs_lp=Egxnd3Mtd2l6LXNlcnAiKERlZmluaWNpw7NuIGRlIFBvd2VyIFBvaW50IHkgc3UgdXRpbGlkYWQyBRAhGJ8FSOYhUKMXWKMXcAF4AZABAJgBmwGgAZsBqgEDMC4xuAEDyAEA-AEB-AECmAICoALbAagCFMICHRAAGIAEGLQCGNQDGOUCGLcDGIoFGOoCGIoD2AEBwgIWEAAYAxi0AhjlAhjqAhiMAxiPAdgBAsICFhAuGAMYtAIY5QIY6gIYjAMYjwHYAQKYAyK6BgQIARgHugYGCAIQARgKkgcDMS4xoAfTAQ&amp;sclient=gws-wiz-serp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162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33" name="Picture 9" descr="Powerpoint - Concepto, historia, funcionalidades y venta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02" y="3933056"/>
            <a:ext cx="5808324" cy="29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umbnail for Someone Just Bought A GIF For Half A Million Doll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698" y="3933056"/>
            <a:ext cx="4533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Elementos de </a:t>
            </a:r>
            <a:r>
              <a:rPr lang="es-AR" dirty="0" err="1" smtClean="0"/>
              <a:t>Power</a:t>
            </a:r>
            <a:r>
              <a:rPr lang="es-AR" dirty="0" smtClean="0"/>
              <a:t> Point-Funciones que cumple cada elemento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err="1"/>
              <a:t>nicio</a:t>
            </a:r>
            <a:r>
              <a:rPr lang="es-MX" dirty="0"/>
              <a:t>. La pestaña Inicio contiene las características Cortar y Pegar , las opciones Fuente y Párrafo , y lo que necesita para agregar y organizar diapositivas.</a:t>
            </a:r>
          </a:p>
          <a:p>
            <a:r>
              <a:rPr lang="es-MX" dirty="0"/>
              <a:t>Insertar. ...</a:t>
            </a:r>
          </a:p>
          <a:p>
            <a:r>
              <a:rPr lang="es-MX" dirty="0"/>
              <a:t>Diseño. ...</a:t>
            </a:r>
          </a:p>
          <a:p>
            <a:r>
              <a:rPr lang="es-MX" dirty="0"/>
              <a:t>Transiciones. ...</a:t>
            </a:r>
          </a:p>
          <a:p>
            <a:r>
              <a:rPr lang="es-MX" dirty="0"/>
              <a:t>Animaciones. ...</a:t>
            </a:r>
          </a:p>
          <a:p>
            <a:r>
              <a:rPr lang="es-MX" dirty="0"/>
              <a:t>Presentación de diapositivas. ...</a:t>
            </a:r>
          </a:p>
          <a:p>
            <a:r>
              <a:rPr lang="es-MX" dirty="0"/>
              <a:t>Revisar. ...</a:t>
            </a:r>
          </a:p>
          <a:p>
            <a:r>
              <a:rPr lang="es-MX" dirty="0"/>
              <a:t>Vista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03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google.com/</a:t>
            </a:r>
            <a:r>
              <a:rPr lang="es-AR" dirty="0" err="1" smtClean="0"/>
              <a:t>search?q</a:t>
            </a:r>
            <a:r>
              <a:rPr lang="es-AR" dirty="0" smtClean="0"/>
              <a:t>=</a:t>
            </a:r>
            <a:r>
              <a:rPr lang="es-AR" dirty="0" err="1" smtClean="0"/>
              <a:t>Elementos+de+Power+Point-Funciones+que+cumple+cada+elemento&amp;tbm</a:t>
            </a:r>
            <a:r>
              <a:rPr lang="es-AR" dirty="0" smtClean="0"/>
              <a:t>=</a:t>
            </a:r>
            <a:r>
              <a:rPr lang="es-AR" dirty="0" err="1" smtClean="0"/>
              <a:t>isch&amp;ved</a:t>
            </a:r>
            <a:r>
              <a:rPr lang="es-AR" dirty="0" smtClean="0"/>
              <a:t>=2ahUKEwiTu6WJ-t2FAxUphZUCHSU4AmgQ2-cCegQIABAA&amp;oq=Elementos+de+Power+Point-Funciones+que+cumple+cada+elemento&amp;gs_lp=EgNpbWciO0VsZW1lbnRvcyBkZSBQb3dlciBQb2ludC1GdW5jaW9uZXMgcXVlIGN1bXBsZSBjYWRhIGVsZW1lbnRvSLorUPEIWNwocAB4AJABApgBuwKgAaQWqgEIMjMuNS4wLjG4AQPIAQD4AQGKAgtnd3Mtd2l6LWltZ6gCAIgGAQ&amp;sclient=</a:t>
            </a:r>
            <a:r>
              <a:rPr lang="es-AR" dirty="0" err="1" smtClean="0"/>
              <a:t>img&amp;ei</a:t>
            </a:r>
            <a:r>
              <a:rPr lang="es-AR" dirty="0" smtClean="0"/>
              <a:t>=XZsqZtOYBqmK1sQPpfCIwAY&amp;bih=612&amp;biw=988&amp;prmd=</a:t>
            </a:r>
            <a:r>
              <a:rPr lang="es-AR" dirty="0" err="1" smtClean="0"/>
              <a:t>ivsnbmtz#imgrc</a:t>
            </a:r>
            <a:r>
              <a:rPr lang="es-AR" dirty="0" smtClean="0"/>
              <a:t>=</a:t>
            </a:r>
            <a:r>
              <a:rPr lang="es-AR" dirty="0" err="1" smtClean="0"/>
              <a:t>PysMaBdcuKKdvM</a:t>
            </a:r>
            <a:r>
              <a:rPr lang="es-AR" dirty="0" smtClean="0"/>
              <a:t>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59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 descr="PowerPoint 2016: Interfaz PowerPoint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260648"/>
            <a:ext cx="612068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Secundaria\Downloads\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127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Tipos de Vistas, explique cada </a:t>
            </a:r>
            <a:r>
              <a:rPr lang="es-MX" dirty="0" err="1" smtClean="0"/>
              <a:t>unu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b="1" dirty="0"/>
              <a:t>Vista</a:t>
            </a:r>
            <a:r>
              <a:rPr lang="es-AR" dirty="0"/>
              <a:t> isométrica. ...</a:t>
            </a:r>
          </a:p>
          <a:p>
            <a:r>
              <a:rPr lang="es-AR" b="1" dirty="0"/>
              <a:t>Vista</a:t>
            </a:r>
            <a:r>
              <a:rPr lang="es-AR" dirty="0"/>
              <a:t> ortogonal. ...</a:t>
            </a:r>
          </a:p>
          <a:p>
            <a:r>
              <a:rPr lang="es-AR" b="1" dirty="0"/>
              <a:t>Vista</a:t>
            </a:r>
            <a:r>
              <a:rPr lang="es-AR" dirty="0"/>
              <a:t> frontal. ...</a:t>
            </a:r>
          </a:p>
          <a:p>
            <a:r>
              <a:rPr lang="es-AR" b="1" dirty="0"/>
              <a:t>Vista</a:t>
            </a:r>
            <a:r>
              <a:rPr lang="es-AR" dirty="0"/>
              <a:t> superior. ...</a:t>
            </a:r>
          </a:p>
          <a:p>
            <a:r>
              <a:rPr lang="es-AR" b="1" dirty="0"/>
              <a:t>Vista</a:t>
            </a:r>
            <a:r>
              <a:rPr lang="es-AR" dirty="0"/>
              <a:t> lateral. ...</a:t>
            </a:r>
          </a:p>
          <a:p>
            <a:r>
              <a:rPr lang="es-AR" b="1" dirty="0"/>
              <a:t>Vista</a:t>
            </a:r>
            <a:r>
              <a:rPr lang="es-AR" dirty="0"/>
              <a:t> de sección. ...</a:t>
            </a:r>
          </a:p>
          <a:p>
            <a:r>
              <a:rPr lang="es-AR" b="1" dirty="0"/>
              <a:t>Vista</a:t>
            </a:r>
            <a:r>
              <a:rPr lang="es-AR" dirty="0"/>
              <a:t> recortada. ...</a:t>
            </a:r>
          </a:p>
          <a:p>
            <a:r>
              <a:rPr lang="es-AR" b="1" dirty="0"/>
              <a:t>Vista</a:t>
            </a:r>
            <a:r>
              <a:rPr lang="es-AR" dirty="0"/>
              <a:t> de detalle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17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hlinkClick r:id="rId2"/>
              </a:rPr>
              <a:t>https://www.google.com/search?q=Tipos+de+Vistas,+explique+cada+una&amp;source=lmns&amp;bih=612&amp;biw=988&amp;prmd=ivsnbmtz&amp;hl=es&amp;sa=X&amp;ved=2ahUKEwj1geuN_d2FAxV5SLgEHakfCHMQ0pQJKAB6BAgBEAI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8166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103</TotalTime>
  <Words>112</Words>
  <Application>Microsoft Office PowerPoint</Application>
  <PresentationFormat>Presentación en pantalla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Módulo</vt:lpstr>
      <vt:lpstr>La boratorio de informatica</vt:lpstr>
      <vt:lpstr>Definición de Power Point y su utilidad</vt:lpstr>
      <vt:lpstr>Presentación de PowerPoint</vt:lpstr>
      <vt:lpstr>Presentación de PowerPoint</vt:lpstr>
      <vt:lpstr>Elementos de Power Point-Funciones que cumple cada elemento</vt:lpstr>
      <vt:lpstr>Presentación de PowerPoint</vt:lpstr>
      <vt:lpstr>Presentación de PowerPoint</vt:lpstr>
      <vt:lpstr>Tipos de Vistas, explique cada unu</vt:lpstr>
      <vt:lpstr>Presentación de PowerPoint</vt:lpstr>
      <vt:lpstr>Presentación de PowerPoint</vt:lpstr>
      <vt:lpstr>   Animación y Transición explique cada uno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boratorio de informatica</dc:title>
  <dc:creator>Secundario</dc:creator>
  <cp:lastModifiedBy>Primaria</cp:lastModifiedBy>
  <cp:revision>12</cp:revision>
  <dcterms:created xsi:type="dcterms:W3CDTF">2024-04-25T17:44:08Z</dcterms:created>
  <dcterms:modified xsi:type="dcterms:W3CDTF">2024-04-30T18:58:16Z</dcterms:modified>
</cp:coreProperties>
</file>