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2" autoAdjust="0"/>
  </p:normalViewPr>
  <p:slideViewPr>
    <p:cSldViewPr>
      <p:cViewPr>
        <p:scale>
          <a:sx n="70" d="100"/>
          <a:sy n="70" d="100"/>
        </p:scale>
        <p:origin x="-14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58B94-7456-4077-9439-8CDD59EAC345}" type="datetimeFigureOut">
              <a:rPr lang="es-AR" smtClean="0"/>
              <a:t>2/5/2024</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ADFA0-3CD9-4767-8FBE-4503ADBDF8C4}" type="slidenum">
              <a:rPr lang="es-AR" smtClean="0"/>
              <a:t>‹Nº›</a:t>
            </a:fld>
            <a:endParaRPr lang="es-AR" dirty="0"/>
          </a:p>
        </p:txBody>
      </p:sp>
    </p:spTree>
    <p:extLst>
      <p:ext uri="{BB962C8B-B14F-4D97-AF65-F5344CB8AC3E}">
        <p14:creationId xmlns:p14="http://schemas.microsoft.com/office/powerpoint/2010/main" val="115683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EDBADFA0-3CD9-4767-8FBE-4503ADBDF8C4}" type="slidenum">
              <a:rPr lang="es-AR" smtClean="0"/>
              <a:t>1</a:t>
            </a:fld>
            <a:endParaRPr lang="es-AR" dirty="0"/>
          </a:p>
        </p:txBody>
      </p:sp>
    </p:spTree>
    <p:extLst>
      <p:ext uri="{BB962C8B-B14F-4D97-AF65-F5344CB8AC3E}">
        <p14:creationId xmlns:p14="http://schemas.microsoft.com/office/powerpoint/2010/main" val="2407373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8373E7E-5FA1-43AF-8325-725102990075}" type="datetimeFigureOut">
              <a:rPr lang="es-AR" smtClean="0"/>
              <a:t>2/5/2024</a:t>
            </a:fld>
            <a:endParaRPr lang="es-AR" dirty="0"/>
          </a:p>
        </p:txBody>
      </p:sp>
      <p:sp>
        <p:nvSpPr>
          <p:cNvPr id="5" name="Footer Placeholder 4"/>
          <p:cNvSpPr>
            <a:spLocks noGrp="1"/>
          </p:cNvSpPr>
          <p:nvPr>
            <p:ph type="ftr" sz="quarter" idx="11"/>
          </p:nvPr>
        </p:nvSpPr>
        <p:spPr>
          <a:xfrm>
            <a:off x="1174044" y="5357592"/>
            <a:ext cx="5034845" cy="365125"/>
          </a:xfrm>
        </p:spPr>
        <p:txBody>
          <a:bodyPr/>
          <a:lstStyle/>
          <a:p>
            <a:endParaRPr lang="es-AR"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B27C8AF-7FE3-4702-B754-C9D84387C561}" type="slidenum">
              <a:rPr lang="es-AR" smtClean="0"/>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373E7E-5FA1-43AF-8325-725102990075}" type="datetimeFigureOut">
              <a:rPr lang="es-AR" smtClean="0"/>
              <a:t>2/5/2024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3B27C8AF-7FE3-4702-B754-C9D84387C561}"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373E7E-5FA1-43AF-8325-725102990075}" type="datetimeFigureOut">
              <a:rPr lang="es-AR" smtClean="0"/>
              <a:t>2/5/2024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3B27C8AF-7FE3-4702-B754-C9D84387C561}"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373E7E-5FA1-43AF-8325-725102990075}" type="datetimeFigureOut">
              <a:rPr lang="es-AR" smtClean="0"/>
              <a:t>2/5/2024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3B27C8AF-7FE3-4702-B754-C9D84387C561}" type="slidenum">
              <a:rPr lang="es-AR" smtClean="0"/>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8373E7E-5FA1-43AF-8325-725102990075}" type="datetimeFigureOut">
              <a:rPr lang="es-AR" smtClean="0"/>
              <a:t>2/5/2024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3B27C8AF-7FE3-4702-B754-C9D84387C561}" type="slidenum">
              <a:rPr lang="es-AR" smtClean="0"/>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8373E7E-5FA1-43AF-8325-725102990075}" type="datetimeFigureOut">
              <a:rPr lang="es-AR" smtClean="0"/>
              <a:t>2/5/2024</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3B27C8AF-7FE3-4702-B754-C9D84387C561}" type="slidenum">
              <a:rPr lang="es-AR" smtClean="0"/>
              <a:t>‹Nº›</a:t>
            </a:fld>
            <a:endParaRPr lang="es-AR" dirty="0"/>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8373E7E-5FA1-43AF-8325-725102990075}" type="datetimeFigureOut">
              <a:rPr lang="es-AR" smtClean="0"/>
              <a:t>2/5/2024</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3B27C8AF-7FE3-4702-B754-C9D84387C561}" type="slidenum">
              <a:rPr lang="es-AR" smtClean="0"/>
              <a:t>‹Nº›</a:t>
            </a:fld>
            <a:endParaRPr lang="es-AR" dirty="0"/>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8373E7E-5FA1-43AF-8325-725102990075}" type="datetimeFigureOut">
              <a:rPr lang="es-AR" smtClean="0"/>
              <a:t>2/5/2024</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3B27C8AF-7FE3-4702-B754-C9D84387C561}" type="slidenum">
              <a:rPr lang="es-AR" smtClean="0"/>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73E7E-5FA1-43AF-8325-725102990075}" type="datetimeFigureOut">
              <a:rPr lang="es-AR" smtClean="0"/>
              <a:t>2/5/2024</a:t>
            </a:fld>
            <a:endParaRPr lang="es-AR" dirty="0"/>
          </a:p>
        </p:txBody>
      </p:sp>
      <p:sp>
        <p:nvSpPr>
          <p:cNvPr id="3" name="Footer Placeholder 2"/>
          <p:cNvSpPr>
            <a:spLocks noGrp="1"/>
          </p:cNvSpPr>
          <p:nvPr>
            <p:ph type="ftr" sz="quarter" idx="11"/>
          </p:nvPr>
        </p:nvSpPr>
        <p:spPr/>
        <p:txBody>
          <a:bodyPr/>
          <a:lstStyle/>
          <a:p>
            <a:endParaRPr lang="es-AR" dirty="0"/>
          </a:p>
        </p:txBody>
      </p:sp>
      <p:sp>
        <p:nvSpPr>
          <p:cNvPr id="4" name="Slide Number Placeholder 3"/>
          <p:cNvSpPr>
            <a:spLocks noGrp="1"/>
          </p:cNvSpPr>
          <p:nvPr>
            <p:ph type="sldNum" sz="quarter" idx="12"/>
          </p:nvPr>
        </p:nvSpPr>
        <p:spPr/>
        <p:txBody>
          <a:bodyPr/>
          <a:lstStyle/>
          <a:p>
            <a:fld id="{3B27C8AF-7FE3-4702-B754-C9D84387C561}"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C8373E7E-5FA1-43AF-8325-725102990075}" type="datetimeFigureOut">
              <a:rPr lang="es-AR" smtClean="0"/>
              <a:t>2/5/2024</a:t>
            </a:fld>
            <a:endParaRPr lang="es-AR" dirty="0"/>
          </a:p>
        </p:txBody>
      </p:sp>
      <p:sp>
        <p:nvSpPr>
          <p:cNvPr id="6" name="Footer Placeholder 5"/>
          <p:cNvSpPr>
            <a:spLocks noGrp="1"/>
          </p:cNvSpPr>
          <p:nvPr>
            <p:ph type="ftr" sz="quarter" idx="11"/>
          </p:nvPr>
        </p:nvSpPr>
        <p:spPr>
          <a:xfrm rot="-60000">
            <a:off x="914554" y="5829261"/>
            <a:ext cx="3522607" cy="365125"/>
          </a:xfrm>
        </p:spPr>
        <p:txBody>
          <a:bodyPr/>
          <a:lstStyle/>
          <a:p>
            <a:endParaRPr lang="es-AR" dirty="0"/>
          </a:p>
        </p:txBody>
      </p:sp>
      <p:sp>
        <p:nvSpPr>
          <p:cNvPr id="7" name="Slide Number Placeholder 6"/>
          <p:cNvSpPr>
            <a:spLocks noGrp="1"/>
          </p:cNvSpPr>
          <p:nvPr>
            <p:ph type="sldNum" sz="quarter" idx="12"/>
          </p:nvPr>
        </p:nvSpPr>
        <p:spPr>
          <a:xfrm rot="60000">
            <a:off x="7557313" y="5896961"/>
            <a:ext cx="554023" cy="365125"/>
          </a:xfrm>
        </p:spPr>
        <p:txBody>
          <a:bodyPr/>
          <a:lstStyle/>
          <a:p>
            <a:fld id="{3B27C8AF-7FE3-4702-B754-C9D84387C561}" type="slidenum">
              <a:rPr lang="es-AR" smtClean="0"/>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C8373E7E-5FA1-43AF-8325-725102990075}" type="datetimeFigureOut">
              <a:rPr lang="es-AR" smtClean="0"/>
              <a:t>2/5/2024</a:t>
            </a:fld>
            <a:endParaRPr lang="es-AR" dirty="0"/>
          </a:p>
        </p:txBody>
      </p:sp>
      <p:sp>
        <p:nvSpPr>
          <p:cNvPr id="6" name="Footer Placeholder 5"/>
          <p:cNvSpPr>
            <a:spLocks noGrp="1"/>
          </p:cNvSpPr>
          <p:nvPr>
            <p:ph type="ftr" sz="quarter" idx="11"/>
          </p:nvPr>
        </p:nvSpPr>
        <p:spPr>
          <a:xfrm rot="-60000">
            <a:off x="914569" y="5831037"/>
            <a:ext cx="3319043" cy="365125"/>
          </a:xfrm>
        </p:spPr>
        <p:txBody>
          <a:bodyPr/>
          <a:lstStyle/>
          <a:p>
            <a:endParaRPr lang="es-AR" dirty="0"/>
          </a:p>
        </p:txBody>
      </p:sp>
      <p:sp>
        <p:nvSpPr>
          <p:cNvPr id="7" name="Slide Number Placeholder 6"/>
          <p:cNvSpPr>
            <a:spLocks noGrp="1"/>
          </p:cNvSpPr>
          <p:nvPr>
            <p:ph type="sldNum" sz="quarter" idx="12"/>
          </p:nvPr>
        </p:nvSpPr>
        <p:spPr>
          <a:xfrm rot="60000">
            <a:off x="7562089" y="5900026"/>
            <a:ext cx="554023" cy="365125"/>
          </a:xfrm>
        </p:spPr>
        <p:txBody>
          <a:bodyPr/>
          <a:lstStyle/>
          <a:p>
            <a:fld id="{3B27C8AF-7FE3-4702-B754-C9D84387C561}" type="slidenum">
              <a:rPr lang="es-AR" smtClean="0"/>
              <a:t>‹Nº›</a:t>
            </a:fld>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8373E7E-5FA1-43AF-8325-725102990075}" type="datetimeFigureOut">
              <a:rPr lang="es-AR" smtClean="0"/>
              <a:t>2/5/2024</a:t>
            </a:fld>
            <a:endParaRPr lang="es-AR"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AR"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B27C8AF-7FE3-4702-B754-C9D84387C561}" type="slidenum">
              <a:rPr lang="es-AR" smtClean="0"/>
              <a:t>‹Nº›</a:t>
            </a:fld>
            <a:endParaRPr lang="es-A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dx.org/es/aprende/microsoft-powerpoint#:~:text=Microsoft%20PowerPoint%20(PPT)%20es%20un,estrella%20de%20la%20compa%C3%B1%C3%ADa%20Microsof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7772400" cy="1470025"/>
          </a:xfrm>
        </p:spPr>
        <p:txBody>
          <a:bodyPr>
            <a:normAutofit/>
          </a:bodyPr>
          <a:lstStyle/>
          <a:p>
            <a:r>
              <a:rPr lang="es-MX" dirty="0" smtClean="0"/>
              <a:t>Practico PowerPoint</a:t>
            </a:r>
            <a:endParaRPr lang="es-AR" dirty="0"/>
          </a:p>
        </p:txBody>
      </p:sp>
      <p:sp>
        <p:nvSpPr>
          <p:cNvPr id="3" name="2 Subtítulo"/>
          <p:cNvSpPr>
            <a:spLocks noGrp="1"/>
          </p:cNvSpPr>
          <p:nvPr>
            <p:ph type="subTitle" idx="1"/>
          </p:nvPr>
        </p:nvSpPr>
        <p:spPr>
          <a:xfrm>
            <a:off x="-10050" y="1484784"/>
            <a:ext cx="6400800" cy="4176464"/>
          </a:xfrm>
        </p:spPr>
        <p:txBody>
          <a:bodyPr>
            <a:normAutofit/>
          </a:bodyPr>
          <a:lstStyle/>
          <a:p>
            <a:r>
              <a:rPr lang="es-MX" dirty="0" smtClean="0"/>
              <a:t>Alumno: Dante cabrera</a:t>
            </a:r>
          </a:p>
          <a:p>
            <a:r>
              <a:rPr lang="es-MX" dirty="0" smtClean="0"/>
              <a:t>Profesora: Andrea Gómez</a:t>
            </a:r>
          </a:p>
          <a:p>
            <a:r>
              <a:rPr lang="es-MX" dirty="0" smtClean="0"/>
              <a:t>Año:2024 1ª </a:t>
            </a:r>
          </a:p>
          <a:p>
            <a:r>
              <a:rPr lang="es-MX" dirty="0" smtClean="0"/>
              <a:t>Taller  de Informática     </a:t>
            </a:r>
            <a:endParaRPr lang="es-AR"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429000"/>
            <a:ext cx="2143125" cy="2143125"/>
          </a:xfrm>
          <a:prstGeom prst="rect">
            <a:avLst/>
          </a:prstGeom>
        </p:spPr>
      </p:pic>
    </p:spTree>
    <p:extLst>
      <p:ext uri="{BB962C8B-B14F-4D97-AF65-F5344CB8AC3E}">
        <p14:creationId xmlns:p14="http://schemas.microsoft.com/office/powerpoint/2010/main" val="3080637918"/>
      </p:ext>
    </p:extLst>
  </p:cSld>
  <p:clrMapOvr>
    <a:masterClrMapping/>
  </p:clrMapOvr>
  <mc:AlternateContent xmlns:mc="http://schemas.openxmlformats.org/markup-compatibility/2006">
    <mc:Choice xmlns:p14="http://schemas.microsoft.com/office/powerpoint/2010/main" Requires="p14">
      <p:transition p14:dur="10" advTm="961"/>
    </mc:Choice>
    <mc:Fallback>
      <p:transition advTm="9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a:t>
            </a:r>
            <a:r>
              <a:rPr lang="es-MX" dirty="0" smtClean="0"/>
              <a:t>nimaciones</a:t>
            </a:r>
            <a:endParaRPr lang="es-AR" dirty="0"/>
          </a:p>
        </p:txBody>
      </p:sp>
      <p:sp>
        <p:nvSpPr>
          <p:cNvPr id="3" name="2 Marcador de contenido"/>
          <p:cNvSpPr>
            <a:spLocks noGrp="1"/>
          </p:cNvSpPr>
          <p:nvPr>
            <p:ph idx="1"/>
          </p:nvPr>
        </p:nvSpPr>
        <p:spPr>
          <a:xfrm>
            <a:off x="683568" y="1700808"/>
            <a:ext cx="6196405" cy="3603812"/>
          </a:xfrm>
        </p:spPr>
        <p:txBody>
          <a:bodyPr/>
          <a:lstStyle/>
          <a:p>
            <a:r>
              <a:rPr lang="es-MX" dirty="0"/>
              <a:t>Seleccione el objeto de la diapositiva que desee animar. En la pestaña Animaciones, haga clic en Panel de animación. Haga clic en Agregar animación y elija un efecto de animación. Para aplicar otros efectos de animación al mismo objeto, selecciónelo, haga clic en Agregar animación y elija otro efecto de animación.</a:t>
            </a:r>
            <a:endParaRPr lang="es-AR" dirty="0"/>
          </a:p>
        </p:txBody>
      </p:sp>
      <p:pic>
        <p:nvPicPr>
          <p:cNvPr id="5122" name="Picture 2" descr="Aplicar varios efectos de animación a un objeto - Soporte técnico de  Microso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293096"/>
            <a:ext cx="309562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52529"/>
      </p:ext>
    </p:extLst>
  </p:cSld>
  <p:clrMapOvr>
    <a:masterClrMapping/>
  </p:clrMapOvr>
  <p:transition spd="slow" advTm="33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6965245" cy="1202485"/>
          </a:xfrm>
        </p:spPr>
        <p:txBody>
          <a:bodyPr/>
          <a:lstStyle/>
          <a:p>
            <a:r>
              <a:rPr lang="es-MX" dirty="0"/>
              <a:t>T</a:t>
            </a:r>
            <a:r>
              <a:rPr lang="es-MX" dirty="0" smtClean="0"/>
              <a:t>ransiciones</a:t>
            </a:r>
            <a:endParaRPr lang="es-AR" dirty="0"/>
          </a:p>
        </p:txBody>
      </p:sp>
      <p:sp>
        <p:nvSpPr>
          <p:cNvPr id="3" name="2 Marcador de contenido"/>
          <p:cNvSpPr>
            <a:spLocks noGrp="1"/>
          </p:cNvSpPr>
          <p:nvPr>
            <p:ph idx="1"/>
          </p:nvPr>
        </p:nvSpPr>
        <p:spPr>
          <a:xfrm>
            <a:off x="683568" y="1412776"/>
            <a:ext cx="6196405" cy="3603812"/>
          </a:xfrm>
        </p:spPr>
        <p:txBody>
          <a:bodyPr>
            <a:normAutofit/>
          </a:bodyPr>
          <a:lstStyle/>
          <a:p>
            <a:r>
              <a:rPr lang="es-MX" dirty="0" smtClean="0"/>
              <a:t>Seleccione </a:t>
            </a:r>
            <a:r>
              <a:rPr lang="es-MX" dirty="0"/>
              <a:t>Opciones de efectos para elegir la dirección de la transición.</a:t>
            </a:r>
          </a:p>
          <a:p>
            <a:r>
              <a:rPr lang="es-MX" dirty="0"/>
              <a:t>Pulse Vista </a:t>
            </a:r>
            <a:r>
              <a:rPr lang="es-MX" dirty="0" smtClean="0"/>
              <a:t>previa para la </a:t>
            </a:r>
            <a:r>
              <a:rPr lang="es-MX" dirty="0"/>
              <a:t>presentación.</a:t>
            </a:r>
          </a:p>
          <a:p>
            <a:r>
              <a:rPr lang="es-MX" dirty="0"/>
              <a:t>Pulse la pestaña Transiciones. ...</a:t>
            </a:r>
          </a:p>
          <a:p>
            <a:r>
              <a:rPr lang="es-MX" dirty="0"/>
              <a:t>Pulse la flecha abajo para expandir los Efectos de transición. ...</a:t>
            </a:r>
          </a:p>
          <a:p>
            <a:r>
              <a:rPr lang="es-MX" dirty="0"/>
              <a:t>Elija una </a:t>
            </a:r>
            <a:r>
              <a:rPr lang="es-MX" dirty="0" smtClean="0"/>
              <a:t>transición Hará </a:t>
            </a:r>
            <a:r>
              <a:rPr lang="es-MX" dirty="0"/>
              <a:t>ver el efecto aplicado a la diapositiva.</a:t>
            </a:r>
            <a:endParaRPr lang="es-AR" dirty="0"/>
          </a:p>
        </p:txBody>
      </p:sp>
      <p:pic>
        <p:nvPicPr>
          <p:cNvPr id="6146" name="Picture 2" descr="PowerPoint 2007: Aplicar una transición a una diaposi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278313"/>
            <a:ext cx="463867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288817"/>
      </p:ext>
    </p:extLst>
  </p:cSld>
  <p:clrMapOvr>
    <a:masterClrMapping/>
  </p:clrMapOvr>
  <p:transition spd="slow" advTm="195">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6965245" cy="1202485"/>
          </a:xfrm>
        </p:spPr>
        <p:txBody>
          <a:bodyPr/>
          <a:lstStyle/>
          <a:p>
            <a:r>
              <a:rPr lang="es-MX" dirty="0" smtClean="0"/>
              <a:t>D</a:t>
            </a:r>
            <a:r>
              <a:rPr lang="es-MX" dirty="0" smtClean="0"/>
              <a:t>iseño</a:t>
            </a:r>
            <a:endParaRPr lang="es-AR" dirty="0"/>
          </a:p>
        </p:txBody>
      </p:sp>
      <p:sp>
        <p:nvSpPr>
          <p:cNvPr id="3" name="2 Marcador de contenido"/>
          <p:cNvSpPr>
            <a:spLocks noGrp="1"/>
          </p:cNvSpPr>
          <p:nvPr>
            <p:ph idx="1"/>
          </p:nvPr>
        </p:nvSpPr>
        <p:spPr>
          <a:xfrm>
            <a:off x="611560" y="1340768"/>
            <a:ext cx="6196405" cy="3603812"/>
          </a:xfrm>
        </p:spPr>
        <p:txBody>
          <a:bodyPr/>
          <a:lstStyle/>
          <a:p>
            <a:r>
              <a:rPr lang="es-MX" dirty="0"/>
              <a:t>Seleccione Inicio &gt; Diseño. Seleccione el diseño que quiera. Los diseños contienen marcadores de posición de texto, vídeos, imágenes, gráficos, formas, imágenes prediseñadas, un fondo, etc. Los diseños también contienen el formato de esos objetos, como los colores del tema, fuentes y efectos</a:t>
            </a:r>
            <a:r>
              <a:rPr lang="es-MX" dirty="0" smtClean="0"/>
              <a:t>.</a:t>
            </a:r>
          </a:p>
          <a:p>
            <a:endParaRPr lang="es-AR" dirty="0"/>
          </a:p>
        </p:txBody>
      </p:sp>
      <p:pic>
        <p:nvPicPr>
          <p:cNvPr id="7170" name="Picture 2" descr="PowerPoint: crear y editar un patrón de diapositivas - ION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005064"/>
            <a:ext cx="534659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733535"/>
      </p:ext>
    </p:extLst>
  </p:cSld>
  <p:clrMapOvr>
    <a:masterClrMapping/>
  </p:clrMapOvr>
  <mc:AlternateContent xmlns:mc="http://schemas.openxmlformats.org/markup-compatibility/2006" xmlns:p14="http://schemas.microsoft.com/office/powerpoint/2010/main">
    <mc:Choice Requires="p14">
      <p:transition spd="slow" p14:dur="800" advTm="210">
        <p:circle/>
      </p:transition>
    </mc:Choice>
    <mc:Fallback xmlns="">
      <p:transition spd="slow" advTm="21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6965245" cy="1202485"/>
          </a:xfrm>
        </p:spPr>
        <p:txBody>
          <a:bodyPr/>
          <a:lstStyle/>
          <a:p>
            <a:r>
              <a:rPr lang="es-MX" dirty="0"/>
              <a:t>T</a:t>
            </a:r>
            <a:r>
              <a:rPr lang="es-MX" dirty="0" smtClean="0"/>
              <a:t>ipos </a:t>
            </a:r>
            <a:r>
              <a:rPr lang="es-MX" dirty="0" smtClean="0"/>
              <a:t>de vistas</a:t>
            </a:r>
            <a:endParaRPr lang="es-AR" dirty="0"/>
          </a:p>
        </p:txBody>
      </p:sp>
      <p:sp>
        <p:nvSpPr>
          <p:cNvPr id="3" name="2 Marcador de contenido"/>
          <p:cNvSpPr>
            <a:spLocks noGrp="1"/>
          </p:cNvSpPr>
          <p:nvPr>
            <p:ph idx="1"/>
          </p:nvPr>
        </p:nvSpPr>
        <p:spPr>
          <a:xfrm>
            <a:off x="899592" y="1412776"/>
            <a:ext cx="6196405" cy="3603812"/>
          </a:xfrm>
        </p:spPr>
        <p:txBody>
          <a:bodyPr>
            <a:normAutofit fontScale="92500" lnSpcReduction="10000"/>
          </a:bodyPr>
          <a:lstStyle/>
          <a:p>
            <a:r>
              <a:rPr lang="es-MX" dirty="0"/>
              <a:t>Las vistas de PowerPoint que puede usar para editar, imprimir y mostrar la presentación son las siguientes:</a:t>
            </a:r>
          </a:p>
          <a:p>
            <a:r>
              <a:rPr lang="es-MX" dirty="0"/>
              <a:t>Vista normal.</a:t>
            </a:r>
          </a:p>
          <a:p>
            <a:r>
              <a:rPr lang="es-MX" dirty="0"/>
              <a:t>Vista Clasificador de diapositivas.</a:t>
            </a:r>
          </a:p>
          <a:p>
            <a:r>
              <a:rPr lang="es-MX" dirty="0"/>
              <a:t>Vista Página de notas.</a:t>
            </a:r>
          </a:p>
          <a:p>
            <a:r>
              <a:rPr lang="es-MX" dirty="0"/>
              <a:t>Vista Esquema (disponible en PowerPoint 2016 para Mac y versiones más recientes)</a:t>
            </a:r>
          </a:p>
          <a:p>
            <a:r>
              <a:rPr lang="es-MX" dirty="0"/>
              <a:t>Vista Presentación con diapositivas.</a:t>
            </a:r>
          </a:p>
          <a:p>
            <a:r>
              <a:rPr lang="es-MX" dirty="0"/>
              <a:t>Vista Moderador</a:t>
            </a:r>
            <a:endParaRPr lang="es-AR" dirty="0"/>
          </a:p>
        </p:txBody>
      </p:sp>
      <p:sp>
        <p:nvSpPr>
          <p:cNvPr id="4" name="AutoShape 2" descr="Elegir la vista adecuada para una tarea en PowerPoint - Soporte técnico de  Microso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869160"/>
            <a:ext cx="453650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113417"/>
      </p:ext>
    </p:extLst>
  </p:cSld>
  <p:clrMapOvr>
    <a:masterClrMapping/>
  </p:clrMapOvr>
  <mc:AlternateContent xmlns:mc="http://schemas.openxmlformats.org/markup-compatibility/2006" xmlns:p14="http://schemas.microsoft.com/office/powerpoint/2010/main">
    <mc:Choice Requires="p14">
      <p:transition spd="slow" p14:dur="800" advTm="73">
        <p:circle/>
      </p:transition>
    </mc:Choice>
    <mc:Fallback xmlns="">
      <p:transition spd="slow" advTm="7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Vista normal</a:t>
            </a:r>
            <a:endParaRPr lang="es-AR" dirty="0"/>
          </a:p>
        </p:txBody>
      </p:sp>
      <p:sp>
        <p:nvSpPr>
          <p:cNvPr id="3" name="2 Marcador de contenido"/>
          <p:cNvSpPr>
            <a:spLocks noGrp="1"/>
          </p:cNvSpPr>
          <p:nvPr>
            <p:ph idx="1"/>
          </p:nvPr>
        </p:nvSpPr>
        <p:spPr>
          <a:xfrm>
            <a:off x="1473797" y="1628800"/>
            <a:ext cx="6196405" cy="3603812"/>
          </a:xfrm>
        </p:spPr>
        <p:txBody>
          <a:bodyPr/>
          <a:lstStyle/>
          <a:p>
            <a:r>
              <a:rPr lang="es-MX" dirty="0"/>
              <a:t>La visión normal se presenta cuando la luz es enfocada directamente sobre la retina y no al frente ni detrás de ella. Una persona con visión normal puede ver objetos claramente estando cerca o lejos.</a:t>
            </a:r>
            <a:endParaRPr lang="es-A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20008"/>
            <a:ext cx="5876925" cy="192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252942"/>
      </p:ext>
    </p:extLst>
  </p:cSld>
  <p:clrMapOvr>
    <a:masterClrMapping/>
  </p:clrMapOvr>
  <mc:AlternateContent xmlns:mc="http://schemas.openxmlformats.org/markup-compatibility/2006" xmlns:p14="http://schemas.microsoft.com/office/powerpoint/2010/main">
    <mc:Choice Requires="p14">
      <p:transition spd="slow" p14:dur="800" advTm="53">
        <p:circle/>
      </p:transition>
    </mc:Choice>
    <mc:Fallback xmlns="">
      <p:transition spd="slow" advTm="5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Vista clasificador de diapositivas</a:t>
            </a:r>
            <a:endParaRPr lang="es-AR" dirty="0"/>
          </a:p>
        </p:txBody>
      </p:sp>
      <p:sp>
        <p:nvSpPr>
          <p:cNvPr id="3" name="2 Marcador de contenido"/>
          <p:cNvSpPr>
            <a:spLocks noGrp="1"/>
          </p:cNvSpPr>
          <p:nvPr>
            <p:ph idx="1"/>
          </p:nvPr>
        </p:nvSpPr>
        <p:spPr/>
        <p:txBody>
          <a:bodyPr/>
          <a:lstStyle/>
          <a:p>
            <a:r>
              <a:rPr lang="es-MX" dirty="0"/>
              <a:t>Vista Clasificador de diapositivas La vista Clasificador de diapositivas le ofrece una vista de las diapositivas en forma de miniatura. Esta vista facilita ordenar y organizar la secuencia de las diapositivas mientras se prepara para imprimir las diapositivas</a:t>
            </a:r>
            <a:endParaRPr lang="es-AR" dirty="0"/>
          </a:p>
        </p:txBody>
      </p:sp>
      <p:pic>
        <p:nvPicPr>
          <p:cNvPr id="10242" name="Picture 2" descr="PowerPoint Vistas y Herramientas de Presentación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365104"/>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78226"/>
      </p:ext>
    </p:extLst>
  </p:cSld>
  <p:clrMapOvr>
    <a:masterClrMapping/>
  </p:clrMapOvr>
  <p:transition spd="slow" advTm="95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Vista paginas de notas</a:t>
            </a:r>
            <a:endParaRPr lang="es-AR" dirty="0"/>
          </a:p>
        </p:txBody>
      </p:sp>
      <p:sp>
        <p:nvSpPr>
          <p:cNvPr id="3" name="2 Marcador de contenido"/>
          <p:cNvSpPr>
            <a:spLocks noGrp="1"/>
          </p:cNvSpPr>
          <p:nvPr>
            <p:ph idx="1"/>
          </p:nvPr>
        </p:nvSpPr>
        <p:spPr/>
        <p:txBody>
          <a:bodyPr/>
          <a:lstStyle/>
          <a:p>
            <a:r>
              <a:rPr lang="es-MX" dirty="0"/>
              <a:t>El panel Notas se encuentra debajo de la ventana de diapositiva. Puede imprimir sus notas o incluirlas en una presentación que envía a la audiencia o, simplemente, usarlas como indicaciones para sí mismo mientras presenta.</a:t>
            </a:r>
            <a:endParaRPr lang="es-AR" dirty="0"/>
          </a:p>
        </p:txBody>
      </p:sp>
    </p:spTree>
    <p:extLst>
      <p:ext uri="{BB962C8B-B14F-4D97-AF65-F5344CB8AC3E}">
        <p14:creationId xmlns:p14="http://schemas.microsoft.com/office/powerpoint/2010/main" val="3685168753"/>
      </p:ext>
    </p:extLst>
  </p:cSld>
  <p:clrMapOvr>
    <a:masterClrMapping/>
  </p:clrMapOvr>
  <mc:AlternateContent xmlns:mc="http://schemas.openxmlformats.org/markup-compatibility/2006" xmlns:p14="http://schemas.microsoft.com/office/powerpoint/2010/main">
    <mc:Choice Requires="p14">
      <p:transition spd="slow" p14:dur="1500" advTm="949">
        <p:split orient="vert"/>
      </p:transition>
    </mc:Choice>
    <mc:Fallback xmlns="">
      <p:transition spd="slow" advTm="94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Vista esquema</a:t>
            </a:r>
            <a:endParaRPr lang="es-AR" dirty="0"/>
          </a:p>
        </p:txBody>
      </p:sp>
      <p:sp>
        <p:nvSpPr>
          <p:cNvPr id="3" name="2 Marcador de contenido"/>
          <p:cNvSpPr>
            <a:spLocks noGrp="1"/>
          </p:cNvSpPr>
          <p:nvPr>
            <p:ph idx="1"/>
          </p:nvPr>
        </p:nvSpPr>
        <p:spPr>
          <a:xfrm>
            <a:off x="1331640" y="1844824"/>
            <a:ext cx="6196405" cy="3603812"/>
          </a:xfrm>
        </p:spPr>
        <p:txBody>
          <a:bodyPr/>
          <a:lstStyle/>
          <a:p>
            <a:r>
              <a:rPr lang="es-MX" dirty="0"/>
              <a:t>La vista Esquema de PowerPoint muestra la presentación como un esquema formado por los títulos y el texto principal de cada diapositiva. Cada título aparece en el lado izquierdo del panel que contiene la pestaña Esquema, junto con un icono de diapositiva y un número de diapositiva.</a:t>
            </a:r>
            <a:endParaRPr lang="es-AR" dirty="0"/>
          </a:p>
        </p:txBody>
      </p:sp>
    </p:spTree>
    <p:extLst>
      <p:ext uri="{BB962C8B-B14F-4D97-AF65-F5344CB8AC3E}">
        <p14:creationId xmlns:p14="http://schemas.microsoft.com/office/powerpoint/2010/main" val="243906094"/>
      </p:ext>
    </p:extLst>
  </p:cSld>
  <p:clrMapOvr>
    <a:masterClrMapping/>
  </p:clrMapOvr>
  <mc:AlternateContent xmlns:mc="http://schemas.openxmlformats.org/markup-compatibility/2006" xmlns:p14="http://schemas.microsoft.com/office/powerpoint/2010/main">
    <mc:Choice Requires="p14">
      <p:transition spd="slow" p14:dur="3400" advTm="683">
        <p14:reveal/>
      </p:transition>
    </mc:Choice>
    <mc:Fallback xmlns="">
      <p:transition spd="slow" advTm="6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48680"/>
            <a:ext cx="6965245" cy="1202485"/>
          </a:xfrm>
        </p:spPr>
        <p:txBody>
          <a:bodyPr/>
          <a:lstStyle/>
          <a:p>
            <a:r>
              <a:rPr lang="es-MX" dirty="0" smtClean="0"/>
              <a:t>Vista moderador</a:t>
            </a:r>
            <a:endParaRPr lang="es-AR" dirty="0"/>
          </a:p>
        </p:txBody>
      </p:sp>
      <p:sp>
        <p:nvSpPr>
          <p:cNvPr id="3" name="2 Marcador de contenido"/>
          <p:cNvSpPr>
            <a:spLocks noGrp="1"/>
          </p:cNvSpPr>
          <p:nvPr>
            <p:ph idx="1"/>
          </p:nvPr>
        </p:nvSpPr>
        <p:spPr>
          <a:xfrm>
            <a:off x="539552" y="1399988"/>
            <a:ext cx="6196405" cy="3603812"/>
          </a:xfrm>
        </p:spPr>
        <p:txBody>
          <a:bodyPr/>
          <a:lstStyle/>
          <a:p>
            <a:r>
              <a:rPr lang="es-MX" dirty="0"/>
              <a:t>Uso de la vista </a:t>
            </a:r>
            <a:r>
              <a:rPr lang="es-MX" dirty="0" smtClean="0"/>
              <a:t>Moderador</a:t>
            </a:r>
            <a:endParaRPr lang="es-MX" dirty="0"/>
          </a:p>
          <a:p>
            <a:r>
              <a:rPr lang="es-MX" dirty="0"/>
              <a:t>La vista Moderador de PowerPoint le muestra la diapositiva actual, la siguiente y las notas del orador, para ayudarle a centrarse durante la presentación y conectar con el público</a:t>
            </a:r>
            <a:r>
              <a:rPr lang="es-MX" dirty="0" smtClean="0"/>
              <a:t>.</a:t>
            </a:r>
            <a:endParaRPr lang="es-A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429000"/>
            <a:ext cx="49149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614865"/>
      </p:ext>
    </p:extLst>
  </p:cSld>
  <p:clrMapOvr>
    <a:masterClrMapping/>
  </p:clrMapOvr>
  <p:transition spd="slow" advTm="7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6965245" cy="1202485"/>
          </a:xfrm>
        </p:spPr>
        <p:txBody>
          <a:bodyPr/>
          <a:lstStyle/>
          <a:p>
            <a:r>
              <a:rPr lang="es-MX" dirty="0" smtClean="0"/>
              <a:t>Animación y transición</a:t>
            </a:r>
            <a:endParaRPr lang="es-AR" dirty="0"/>
          </a:p>
        </p:txBody>
      </p:sp>
      <p:sp>
        <p:nvSpPr>
          <p:cNvPr id="3" name="2 Marcador de contenido"/>
          <p:cNvSpPr>
            <a:spLocks noGrp="1"/>
          </p:cNvSpPr>
          <p:nvPr>
            <p:ph idx="1"/>
          </p:nvPr>
        </p:nvSpPr>
        <p:spPr>
          <a:xfrm>
            <a:off x="1259632" y="1268760"/>
            <a:ext cx="6196405" cy="3603812"/>
          </a:xfrm>
        </p:spPr>
        <p:txBody>
          <a:bodyPr/>
          <a:lstStyle/>
          <a:p>
            <a:r>
              <a:rPr lang="es-MX" dirty="0"/>
              <a:t>Una animación es un efecto especial que se aplica a un solo elemento de una diapositiva, como texto, forma, imagen, etc. Una transición es el efecto especial que se produce al salir de una diapositiva y pasar a la siguiente durante una presentación.</a:t>
            </a:r>
            <a:endParaRPr lang="es-A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609975"/>
            <a:ext cx="60388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619457"/>
      </p:ext>
    </p:extLst>
  </p:cSld>
  <p:clrMapOvr>
    <a:masterClrMapping/>
  </p:clrMapOvr>
  <mc:AlternateContent xmlns:mc="http://schemas.openxmlformats.org/markup-compatibility/2006" xmlns:p14="http://schemas.microsoft.com/office/powerpoint/2010/main">
    <mc:Choice Requires="p14">
      <p:transition spd="slow" p14:dur="1500" advTm="488">
        <p14:window dir="vert"/>
      </p:transition>
    </mc:Choice>
    <mc:Fallback xmlns="">
      <p:transition spd="slow" advTm="4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119313"/>
            <a:ext cx="7632848" cy="419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330609"/>
      </p:ext>
    </p:extLst>
  </p:cSld>
  <p:clrMapOvr>
    <a:masterClrMapping/>
  </p:clrMapOvr>
  <mc:AlternateContent xmlns:mc="http://schemas.openxmlformats.org/markup-compatibility/2006" xmlns:p14="http://schemas.microsoft.com/office/powerpoint/2010/main">
    <mc:Choice Requires="p14">
      <p:transition spd="slow" p14:dur="800" advTm="518">
        <p14:flythrough/>
      </p:transition>
    </mc:Choice>
    <mc:Fallback xmlns="">
      <p:transition spd="slow" advTm="518">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Definición de PowerPoint y su utilidad </a:t>
            </a:r>
            <a:endParaRPr lang="es-AR" dirty="0"/>
          </a:p>
        </p:txBody>
      </p:sp>
      <p:sp>
        <p:nvSpPr>
          <p:cNvPr id="3" name="2 Marcador de contenido"/>
          <p:cNvSpPr>
            <a:spLocks noGrp="1"/>
          </p:cNvSpPr>
          <p:nvPr>
            <p:ph idx="1"/>
          </p:nvPr>
        </p:nvSpPr>
        <p:spPr>
          <a:xfrm>
            <a:off x="755576" y="1916832"/>
            <a:ext cx="6196405" cy="3603812"/>
          </a:xfrm>
        </p:spPr>
        <p:txBody>
          <a:bodyPr>
            <a:normAutofit lnSpcReduction="10000"/>
          </a:bodyPr>
          <a:lstStyle/>
          <a:p>
            <a:pPr marL="0" indent="0">
              <a:buNone/>
            </a:pPr>
            <a:r>
              <a:rPr lang="es-AR" sz="1400" dirty="0">
                <a:hlinkClick r:id="rId2"/>
              </a:rPr>
              <a:t>https://www.edx.org/es/aprende/microsoft-powerpoint#:~:text=Microsoft%20PowerPoint%20(PPT)%</a:t>
            </a:r>
            <a:r>
              <a:rPr lang="es-AR" sz="1400" dirty="0" smtClean="0">
                <a:hlinkClick r:id="rId2"/>
              </a:rPr>
              <a:t>20es%20un,estrella%20de%20la%20compa%C3%B1%C3%ADa%20Microsoft</a:t>
            </a:r>
            <a:endParaRPr lang="es-AR" sz="1400" dirty="0" smtClean="0"/>
          </a:p>
          <a:p>
            <a:pPr marL="0" indent="0">
              <a:buNone/>
            </a:pPr>
            <a:endParaRPr lang="es-AR" sz="1400" dirty="0"/>
          </a:p>
          <a:p>
            <a:pPr marL="0" indent="0">
              <a:buNone/>
            </a:pPr>
            <a:r>
              <a:rPr lang="es-MX" dirty="0"/>
              <a:t>PowerPoint es una herramienta que permite utilizar diferentes recursos multimedia para hacer que las presentaciones sean más eficaces. Dentro de su biblioteca multimedia se pueden encontrar imágenes, videos, formas y sonidos que facilitan la comprensión de la información</a:t>
            </a:r>
            <a:endParaRPr lang="es-A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170" y="4866134"/>
            <a:ext cx="3384376" cy="199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62862"/>
      </p:ext>
    </p:extLst>
  </p:cSld>
  <p:clrMapOvr>
    <a:masterClrMapping/>
  </p:clrMapOvr>
  <mc:AlternateContent xmlns:mc="http://schemas.openxmlformats.org/markup-compatibility/2006" xmlns:p14="http://schemas.microsoft.com/office/powerpoint/2010/main">
    <mc:Choice Requires="p14">
      <p:transition spd="slow" p14:dur="900" advTm="92">
        <p14:warp dir="in"/>
      </p:transition>
    </mc:Choice>
    <mc:Fallback xmlns="">
      <p:transition spd="slow" advTm="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a:t>
            </a:r>
            <a:r>
              <a:rPr lang="es-MX" dirty="0" smtClean="0"/>
              <a:t>aracterísticas</a:t>
            </a:r>
            <a:endParaRPr lang="es-AR" dirty="0"/>
          </a:p>
        </p:txBody>
      </p:sp>
      <p:sp>
        <p:nvSpPr>
          <p:cNvPr id="3" name="2 Marcador de contenido"/>
          <p:cNvSpPr>
            <a:spLocks noGrp="1"/>
          </p:cNvSpPr>
          <p:nvPr>
            <p:ph idx="1"/>
          </p:nvPr>
        </p:nvSpPr>
        <p:spPr>
          <a:xfrm>
            <a:off x="467544" y="1700808"/>
            <a:ext cx="6196405" cy="3603812"/>
          </a:xfrm>
        </p:spPr>
        <p:txBody>
          <a:bodyPr>
            <a:normAutofit fontScale="92500" lnSpcReduction="10000"/>
          </a:bodyPr>
          <a:lstStyle/>
          <a:p>
            <a:r>
              <a:rPr lang="es-MX" sz="2000" dirty="0"/>
              <a:t>Es fácil de usar.</a:t>
            </a:r>
          </a:p>
          <a:p>
            <a:r>
              <a:rPr lang="es-MX" sz="2000" dirty="0"/>
              <a:t>Permite crear presentaciones atractivas.</a:t>
            </a:r>
          </a:p>
          <a:p>
            <a:r>
              <a:rPr lang="es-MX" sz="2000" dirty="0"/>
              <a:t>Brinda viñetas simples.</a:t>
            </a:r>
          </a:p>
          <a:p>
            <a:r>
              <a:rPr lang="es-MX" sz="2000" dirty="0"/>
              <a:t>Ofrece una disposición sencilla de la información.</a:t>
            </a:r>
          </a:p>
          <a:p>
            <a:r>
              <a:rPr lang="es-MX" sz="2000" dirty="0"/>
              <a:t>Es fácil de presentar.</a:t>
            </a:r>
          </a:p>
          <a:p>
            <a:r>
              <a:rPr lang="es-MX" sz="2000" dirty="0"/>
              <a:t>Sus archivos son vulnerables.</a:t>
            </a:r>
          </a:p>
          <a:p>
            <a:r>
              <a:rPr lang="es-MX" sz="2000" dirty="0"/>
              <a:t>Sus presentaciones se desarrollan en una narrativa lineal.</a:t>
            </a:r>
          </a:p>
          <a:p>
            <a:r>
              <a:rPr lang="es-MX" sz="2000" dirty="0"/>
              <a:t>No ofrece mucha compatibilidad</a:t>
            </a:r>
            <a:r>
              <a:rPr lang="es-MX" sz="2000" dirty="0" smtClean="0"/>
              <a:t>.</a:t>
            </a:r>
          </a:p>
          <a:p>
            <a:endParaRPr lang="es-MX" sz="2000" dirty="0"/>
          </a:p>
          <a:p>
            <a:r>
              <a:rPr lang="es-MX" sz="2000" dirty="0" smtClean="0"/>
              <a:t> </a:t>
            </a:r>
            <a:r>
              <a:rPr lang="es-MX" sz="2000" dirty="0">
                <a:hlinkClick r:id="rId2"/>
              </a:rPr>
              <a:t>https://</a:t>
            </a:r>
            <a:r>
              <a:rPr lang="es-MX" sz="2000" dirty="0" smtClean="0">
                <a:hlinkClick r:id="rId2"/>
              </a:rPr>
              <a:t>blog.hubspot.es/marketing/que-es-powerpoint</a:t>
            </a:r>
            <a:endParaRPr lang="es-MX" sz="2000" dirty="0" smtClean="0"/>
          </a:p>
          <a:p>
            <a:endParaRPr lang="es-MX" sz="2000" dirty="0" smtClean="0"/>
          </a:p>
          <a:p>
            <a:endParaRPr lang="es-AR"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3" y="2132856"/>
            <a:ext cx="305548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764677"/>
      </p:ext>
    </p:extLst>
  </p:cSld>
  <p:clrMapOvr>
    <a:masterClrMapping/>
  </p:clrMapOvr>
  <mc:AlternateContent xmlns:mc="http://schemas.openxmlformats.org/markup-compatibility/2006" xmlns:p14="http://schemas.microsoft.com/office/powerpoint/2010/main">
    <mc:Choice Requires="p14">
      <p:transition spd="slow" p14:dur="800" advTm="247">
        <p:circle/>
      </p:transition>
    </mc:Choice>
    <mc:Fallback xmlns="">
      <p:transition spd="slow" advTm="24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Elementos de PowerPoint</a:t>
            </a:r>
            <a:endParaRPr lang="es-AR" dirty="0"/>
          </a:p>
        </p:txBody>
      </p:sp>
      <p:sp>
        <p:nvSpPr>
          <p:cNvPr id="3" name="2 Marcador de contenido"/>
          <p:cNvSpPr>
            <a:spLocks noGrp="1"/>
          </p:cNvSpPr>
          <p:nvPr>
            <p:ph idx="1"/>
          </p:nvPr>
        </p:nvSpPr>
        <p:spPr>
          <a:xfrm>
            <a:off x="755576" y="1628800"/>
            <a:ext cx="6196405" cy="3603812"/>
          </a:xfrm>
        </p:spPr>
        <p:txBody>
          <a:bodyPr>
            <a:normAutofit/>
          </a:bodyPr>
          <a:lstStyle/>
          <a:p>
            <a:r>
              <a:rPr lang="es-MX" sz="1800" dirty="0"/>
              <a:t>A continuación se señalan las opciones que puede encontrar en cada una de las pestañas de la cinta de PowerPoint.</a:t>
            </a:r>
          </a:p>
          <a:p>
            <a:r>
              <a:rPr lang="es-MX" sz="1800" dirty="0"/>
              <a:t>Inicio. ...</a:t>
            </a:r>
          </a:p>
          <a:p>
            <a:r>
              <a:rPr lang="es-MX" sz="1800" dirty="0"/>
              <a:t>Insertar. ...</a:t>
            </a:r>
          </a:p>
          <a:p>
            <a:r>
              <a:rPr lang="es-MX" sz="1800" dirty="0"/>
              <a:t>Diseño. ...</a:t>
            </a:r>
          </a:p>
          <a:p>
            <a:r>
              <a:rPr lang="es-MX" sz="1800" dirty="0"/>
              <a:t>Transiciones. ...</a:t>
            </a:r>
          </a:p>
          <a:p>
            <a:r>
              <a:rPr lang="es-MX" sz="1800" dirty="0"/>
              <a:t>Animaciones. ...</a:t>
            </a:r>
          </a:p>
          <a:p>
            <a:r>
              <a:rPr lang="es-MX" sz="1800" dirty="0"/>
              <a:t>Presentación de diapositivas. ...</a:t>
            </a:r>
          </a:p>
          <a:p>
            <a:r>
              <a:rPr lang="es-MX" sz="1800" dirty="0"/>
              <a:t>Revisar. ...</a:t>
            </a:r>
          </a:p>
          <a:p>
            <a:r>
              <a:rPr lang="es-MX" sz="1800" dirty="0"/>
              <a:t>Vista.</a:t>
            </a:r>
            <a:endParaRPr lang="es-AR" sz="1800" dirty="0"/>
          </a:p>
        </p:txBody>
      </p:sp>
      <p:pic>
        <p:nvPicPr>
          <p:cNvPr id="1026" name="Picture 2" descr="Elementos de power point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20888"/>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595368"/>
      </p:ext>
    </p:extLst>
  </p:cSld>
  <p:clrMapOvr>
    <a:masterClrMapping/>
  </p:clrMapOvr>
  <mc:AlternateContent xmlns:mc="http://schemas.openxmlformats.org/markup-compatibility/2006" xmlns:p14="http://schemas.microsoft.com/office/powerpoint/2010/main">
    <mc:Choice Requires="p14">
      <p:transition spd="med" p14:dur="700" advTm="207">
        <p:fade/>
      </p:transition>
    </mc:Choice>
    <mc:Fallback xmlns="">
      <p:transition spd="med" advTm="2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I</a:t>
            </a:r>
            <a:r>
              <a:rPr lang="es-MX" dirty="0" smtClean="0"/>
              <a:t>nicio</a:t>
            </a:r>
            <a:endParaRPr lang="es-AR" dirty="0"/>
          </a:p>
        </p:txBody>
      </p:sp>
      <p:sp>
        <p:nvSpPr>
          <p:cNvPr id="3" name="2 Marcador de contenido"/>
          <p:cNvSpPr>
            <a:spLocks noGrp="1"/>
          </p:cNvSpPr>
          <p:nvPr>
            <p:ph idx="1"/>
          </p:nvPr>
        </p:nvSpPr>
        <p:spPr/>
        <p:txBody>
          <a:bodyPr/>
          <a:lstStyle/>
          <a:p>
            <a:r>
              <a:rPr lang="es-MX" dirty="0"/>
              <a:t>Para iniciar la presentación puedes hacerlo desde la Barra de herramientas de acceso rápido, pulsando la tecla F5 o con el comando Reproducir presentación, ubicado en la parte inferior de las diapositivas.</a:t>
            </a:r>
            <a:endParaRPr lang="es-AR" dirty="0"/>
          </a:p>
        </p:txBody>
      </p:sp>
      <p:pic>
        <p:nvPicPr>
          <p:cNvPr id="2050" name="Picture 2" descr="Dónde se encuentran los menús y las barras de herramientas? - Soporte  técnico de Microso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93096"/>
            <a:ext cx="604837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936067"/>
      </p:ext>
    </p:extLst>
  </p:cSld>
  <p:clrMapOvr>
    <a:masterClrMapping/>
  </p:clrMapOvr>
  <mc:AlternateContent xmlns:mc="http://schemas.openxmlformats.org/markup-compatibility/2006" xmlns:p14="http://schemas.microsoft.com/office/powerpoint/2010/main">
    <mc:Choice Requires="p14">
      <p:transition spd="med" p14:dur="700" advTm="232">
        <p:fade/>
      </p:transition>
    </mc:Choice>
    <mc:Fallback xmlns="">
      <p:transition spd="med" advTm="2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Revisar</a:t>
            </a:r>
            <a:endParaRPr lang="es-AR" dirty="0"/>
          </a:p>
        </p:txBody>
      </p:sp>
      <p:sp>
        <p:nvSpPr>
          <p:cNvPr id="3" name="2 Marcador de contenido"/>
          <p:cNvSpPr>
            <a:spLocks noGrp="1"/>
          </p:cNvSpPr>
          <p:nvPr>
            <p:ph idx="1"/>
          </p:nvPr>
        </p:nvSpPr>
        <p:spPr/>
        <p:txBody>
          <a:bodyPr/>
          <a:lstStyle/>
          <a:p>
            <a:r>
              <a:rPr lang="es-MX" dirty="0"/>
              <a:t>Seleccione Revisar &gt; Ortografía. En el panel Ortografía, seleccione la ortografía correcta de las sugerencias. Seleccione Cambiar para corregir el error o Cambiar todo si aparece más de una vez en el documento.</a:t>
            </a:r>
            <a:endParaRPr lang="es-AR" dirty="0"/>
          </a:p>
        </p:txBody>
      </p:sp>
      <p:sp>
        <p:nvSpPr>
          <p:cNvPr id="4" name="AutoShape 2" descr="Dónde se encuentran los menús y las barras de herramientas? - Soporte  técnico de Microso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149080"/>
            <a:ext cx="4658072" cy="131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303721"/>
      </p:ext>
    </p:extLst>
  </p:cSld>
  <p:clrMapOvr>
    <a:masterClrMapping/>
  </p:clrMapOvr>
  <p:transition spd="slow" advTm="13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6965245" cy="1202485"/>
          </a:xfrm>
        </p:spPr>
        <p:txBody>
          <a:bodyPr/>
          <a:lstStyle/>
          <a:p>
            <a:r>
              <a:rPr lang="es-MX" dirty="0"/>
              <a:t>I</a:t>
            </a:r>
            <a:r>
              <a:rPr lang="es-MX" dirty="0" smtClean="0"/>
              <a:t>nsertar</a:t>
            </a:r>
            <a:endParaRPr lang="es-AR" dirty="0"/>
          </a:p>
        </p:txBody>
      </p:sp>
      <p:sp>
        <p:nvSpPr>
          <p:cNvPr id="3" name="2 Marcador de contenido"/>
          <p:cNvSpPr>
            <a:spLocks noGrp="1"/>
          </p:cNvSpPr>
          <p:nvPr>
            <p:ph idx="1"/>
          </p:nvPr>
        </p:nvSpPr>
        <p:spPr>
          <a:xfrm>
            <a:off x="683568" y="1628800"/>
            <a:ext cx="6196405" cy="3603812"/>
          </a:xfrm>
        </p:spPr>
        <p:txBody>
          <a:bodyPr/>
          <a:lstStyle/>
          <a:p>
            <a:r>
              <a:rPr lang="es-MX" dirty="0" smtClean="0"/>
              <a:t>insertar </a:t>
            </a:r>
            <a:r>
              <a:rPr lang="es-MX" dirty="0"/>
              <a:t>una imagen en una diapositiva desde el equipo</a:t>
            </a:r>
          </a:p>
          <a:p>
            <a:r>
              <a:rPr lang="es-MX" dirty="0"/>
              <a:t>Seleccione la diapositiva donde quiera insertar una imagen.</a:t>
            </a:r>
          </a:p>
          <a:p>
            <a:r>
              <a:rPr lang="es-MX" dirty="0"/>
              <a:t>En la pestaña Insertar, haga clic en Imágenes&gt; Este dispositivo.</a:t>
            </a:r>
          </a:p>
          <a:p>
            <a:r>
              <a:rPr lang="es-MX" dirty="0"/>
              <a:t>Busque el archivo que desea insertar, selecciónelo y después haga clic en Insertar.</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581128"/>
            <a:ext cx="42862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417103"/>
      </p:ext>
    </p:extLst>
  </p:cSld>
  <p:clrMapOvr>
    <a:masterClrMapping/>
  </p:clrMapOvr>
  <p:transition spd="slow" advTm="56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8)">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8)">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8)">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8)">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Presentación de diapositivas</a:t>
            </a:r>
            <a:endParaRPr lang="es-AR" dirty="0"/>
          </a:p>
        </p:txBody>
      </p:sp>
      <p:sp>
        <p:nvSpPr>
          <p:cNvPr id="3" name="2 Marcador de contenido"/>
          <p:cNvSpPr>
            <a:spLocks noGrp="1"/>
          </p:cNvSpPr>
          <p:nvPr>
            <p:ph idx="1"/>
          </p:nvPr>
        </p:nvSpPr>
        <p:spPr/>
        <p:txBody>
          <a:bodyPr/>
          <a:lstStyle/>
          <a:p>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6192687" cy="396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756416"/>
      </p:ext>
    </p:extLst>
  </p:cSld>
  <p:clrMapOvr>
    <a:masterClrMapping/>
  </p:clrMapOvr>
  <mc:AlternateContent xmlns:mc="http://schemas.openxmlformats.org/markup-compatibility/2006" xmlns:p14="http://schemas.microsoft.com/office/powerpoint/2010/main">
    <mc:Choice Requires="p14">
      <p:transition spd="slow" p14:dur="4400" advTm="1089">
        <p14:honeycomb/>
      </p:transition>
    </mc:Choice>
    <mc:Fallback xmlns="">
      <p:transition spd="slow" advTm="10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215</TotalTime>
  <Words>784</Words>
  <Application>Microsoft Office PowerPoint</Application>
  <PresentationFormat>Presentación en pantalla (4:3)</PresentationFormat>
  <Paragraphs>72</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Chincheta</vt:lpstr>
      <vt:lpstr>Practico PowerPoint</vt:lpstr>
      <vt:lpstr>Presentación de PowerPoint</vt:lpstr>
      <vt:lpstr>Definición de PowerPoint y su utilidad </vt:lpstr>
      <vt:lpstr>Características</vt:lpstr>
      <vt:lpstr>Elementos de PowerPoint</vt:lpstr>
      <vt:lpstr>Inicio</vt:lpstr>
      <vt:lpstr>Revisar</vt:lpstr>
      <vt:lpstr>Insertar</vt:lpstr>
      <vt:lpstr>Presentación de diapositivas</vt:lpstr>
      <vt:lpstr>Animaciones</vt:lpstr>
      <vt:lpstr>Transiciones</vt:lpstr>
      <vt:lpstr>Diseño</vt:lpstr>
      <vt:lpstr>Tipos de vistas</vt:lpstr>
      <vt:lpstr>Vista normal</vt:lpstr>
      <vt:lpstr>Vista clasificador de diapositivas</vt:lpstr>
      <vt:lpstr>Vista paginas de notas</vt:lpstr>
      <vt:lpstr>Vista esquema</vt:lpstr>
      <vt:lpstr>Vista moderador</vt:lpstr>
      <vt:lpstr>Animación y transición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Practico powerpaint</dc:title>
  <dc:creator>Secundaria</dc:creator>
  <cp:lastModifiedBy>Secundaria</cp:lastModifiedBy>
  <cp:revision>37</cp:revision>
  <dcterms:created xsi:type="dcterms:W3CDTF">2024-04-22T19:05:50Z</dcterms:created>
  <dcterms:modified xsi:type="dcterms:W3CDTF">2024-05-02T18:56:04Z</dcterms:modified>
</cp:coreProperties>
</file>