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28E323-F4D2-4F51-B879-4737D94D746E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ing.com/images/search?q=definicion+de+power+point+y+su+utilidad&amp;form=HDRSC3&amp;first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r>
              <a:rPr lang="es-MX" dirty="0" err="1" smtClean="0"/>
              <a:t>Alumno:Thiago</a:t>
            </a:r>
            <a:r>
              <a:rPr lang="es-MX" dirty="0" smtClean="0"/>
              <a:t> Pereyra</a:t>
            </a:r>
          </a:p>
          <a:p>
            <a:r>
              <a:rPr lang="es-MX" dirty="0" err="1" smtClean="0"/>
              <a:t>Docente:Andrea</a:t>
            </a:r>
            <a:r>
              <a:rPr lang="es-MX" dirty="0" smtClean="0"/>
              <a:t> Gómez</a:t>
            </a:r>
          </a:p>
          <a:p>
            <a:r>
              <a:rPr lang="es-MX" dirty="0" smtClean="0"/>
              <a:t>Trabajo Practico </a:t>
            </a:r>
            <a:r>
              <a:rPr lang="es-MX" dirty="0" err="1" smtClean="0"/>
              <a:t>Power</a:t>
            </a:r>
            <a:r>
              <a:rPr lang="es-MX" dirty="0" smtClean="0"/>
              <a:t> Point</a:t>
            </a:r>
          </a:p>
          <a:p>
            <a:r>
              <a:rPr lang="es-MX" dirty="0" smtClean="0"/>
              <a:t>Año:2024</a:t>
            </a:r>
          </a:p>
          <a:p>
            <a:r>
              <a:rPr lang="es-MX" dirty="0" smtClean="0"/>
              <a:t>Curso:1°A</a:t>
            </a:r>
          </a:p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0"/>
            <a:ext cx="8305800" cy="1916832"/>
          </a:xfrm>
        </p:spPr>
        <p:txBody>
          <a:bodyPr/>
          <a:lstStyle/>
          <a:p>
            <a:r>
              <a:rPr lang="es-MX" dirty="0" smtClean="0"/>
              <a:t>Taller de Laboratorio de </a:t>
            </a:r>
            <a:r>
              <a:rPr lang="es-MX" dirty="0" err="1"/>
              <a:t>I</a:t>
            </a:r>
            <a:r>
              <a:rPr lang="es-MX" dirty="0" err="1" smtClean="0"/>
              <a:t>nformatica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4581128"/>
            <a:ext cx="2419177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800600"/>
            <a:ext cx="221932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693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3327"/>
            <a:ext cx="9144000" cy="6858000"/>
          </a:xfrm>
        </p:spPr>
        <p:txBody>
          <a:bodyPr/>
          <a:lstStyle/>
          <a:p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/>
              <a:t>Point es una herramienta de presentación que se utiliza para crear diapositivas con contenido multimedia. ¿Pero cuáles son las principales utilidades de </a:t>
            </a:r>
            <a:r>
              <a:rPr lang="es-MX" dirty="0" err="1"/>
              <a:t>Power</a:t>
            </a:r>
            <a:r>
              <a:rPr lang="es-MX" dirty="0"/>
              <a:t> Point? </a:t>
            </a:r>
            <a:r>
              <a:rPr lang="es-MX" dirty="0" err="1"/>
              <a:t>Power</a:t>
            </a:r>
            <a:r>
              <a:rPr lang="es-MX" dirty="0"/>
              <a:t> Point sirve para: Crear presentaciones de manera sencilla y rápida. Organizar la información de forma visual y atractiva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www.bing.com/images/search?q=definicion+de+power+point+y+su+utilidad&amp;form=HDRSC3&amp;first=1</a:t>
            </a:r>
            <a:endParaRPr lang="es-AR" dirty="0" smtClean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-123448"/>
            <a:ext cx="8305800" cy="123060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57" y="1704975"/>
            <a:ext cx="32766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8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MX" dirty="0"/>
              <a:t>Las características más importantes de PowerPoint son las </a:t>
            </a:r>
            <a:r>
              <a:rPr lang="es-MX" dirty="0" smtClean="0"/>
              <a:t>siguientes:</a:t>
            </a:r>
            <a:endParaRPr lang="es-MX" dirty="0"/>
          </a:p>
          <a:p>
            <a:r>
              <a:rPr lang="es-MX" dirty="0" smtClean="0"/>
              <a:t>1-Existen </a:t>
            </a:r>
            <a:r>
              <a:rPr lang="es-MX" dirty="0"/>
              <a:t>plantillas prediseñadas para facilitar el trabajo.</a:t>
            </a:r>
          </a:p>
          <a:p>
            <a:r>
              <a:rPr lang="es-MX" dirty="0" smtClean="0"/>
              <a:t>2-Cuenta </a:t>
            </a:r>
            <a:r>
              <a:rPr lang="es-MX" dirty="0"/>
              <a:t>con diversas extensiones donde guardar el archivo realizado.</a:t>
            </a:r>
          </a:p>
          <a:p>
            <a:r>
              <a:rPr lang="es-MX" dirty="0" smtClean="0"/>
              <a:t>3-Se </a:t>
            </a:r>
            <a:r>
              <a:rPr lang="es-MX" dirty="0"/>
              <a:t>usa comúnmente en presentaciones.</a:t>
            </a:r>
          </a:p>
          <a:p>
            <a:r>
              <a:rPr lang="es-MX" dirty="0" smtClean="0"/>
              <a:t>4-Cada </a:t>
            </a:r>
            <a:r>
              <a:rPr lang="es-MX" dirty="0"/>
              <a:t>hoja nueva dentro del documento es denominada diapositiva.</a:t>
            </a:r>
          </a:p>
          <a:p>
            <a:r>
              <a:rPr lang="es-MX" dirty="0" smtClean="0"/>
              <a:t>4-Se </a:t>
            </a:r>
            <a:r>
              <a:rPr lang="es-MX" dirty="0"/>
              <a:t>puede añadir títulos y textos variando el modelo y color de acuerdo al gusto del usuario.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23528" y="-171400"/>
            <a:ext cx="8305800" cy="51052"/>
          </a:xfrm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080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MX" dirty="0"/>
              <a:t>B-Ventajas</a:t>
            </a:r>
          </a:p>
          <a:p>
            <a:r>
              <a:rPr lang="es-MX" dirty="0" smtClean="0"/>
              <a:t>1-Es </a:t>
            </a:r>
            <a:r>
              <a:rPr lang="es-MX" dirty="0"/>
              <a:t>fácil de usar.</a:t>
            </a:r>
          </a:p>
          <a:p>
            <a:r>
              <a:rPr lang="es-MX" dirty="0" smtClean="0"/>
              <a:t>2-Permite </a:t>
            </a:r>
            <a:r>
              <a:rPr lang="es-MX" dirty="0"/>
              <a:t>crear presentaciones atractivas.</a:t>
            </a:r>
          </a:p>
          <a:p>
            <a:r>
              <a:rPr lang="es-MX" dirty="0" smtClean="0"/>
              <a:t>3-Brinda </a:t>
            </a:r>
            <a:r>
              <a:rPr lang="es-MX" dirty="0"/>
              <a:t>viñetas simples.</a:t>
            </a:r>
          </a:p>
          <a:p>
            <a:r>
              <a:rPr lang="es-MX" dirty="0" smtClean="0"/>
              <a:t>4-Ofrece </a:t>
            </a:r>
            <a:r>
              <a:rPr lang="es-MX" dirty="0"/>
              <a:t>una disposición sencilla de la información.</a:t>
            </a:r>
          </a:p>
          <a:p>
            <a:r>
              <a:rPr lang="es-MX" dirty="0" smtClean="0"/>
              <a:t>5-Es </a:t>
            </a:r>
            <a:r>
              <a:rPr lang="es-MX" dirty="0"/>
              <a:t>fácil de presentar.</a:t>
            </a:r>
          </a:p>
          <a:p>
            <a:r>
              <a:rPr lang="es-MX" dirty="0" smtClean="0"/>
              <a:t>6-Sus </a:t>
            </a:r>
            <a:r>
              <a:rPr lang="es-MX" dirty="0"/>
              <a:t>archivos son vulnerables.</a:t>
            </a:r>
          </a:p>
          <a:p>
            <a:r>
              <a:rPr lang="es-MX" dirty="0" smtClean="0"/>
              <a:t>7-Sus </a:t>
            </a:r>
            <a:r>
              <a:rPr lang="es-MX" dirty="0"/>
              <a:t>presentaciones se desarrollan en una narrativa lineal.</a:t>
            </a:r>
          </a:p>
          <a:p>
            <a:r>
              <a:rPr lang="es-MX" dirty="0" smtClean="0"/>
              <a:t>8-No </a:t>
            </a:r>
            <a:r>
              <a:rPr lang="es-MX" dirty="0"/>
              <a:t>ofrece mucha compatibilidad.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07504" y="-171400"/>
            <a:ext cx="8305800" cy="51052"/>
          </a:xfrm>
        </p:spPr>
        <p:txBody>
          <a:bodyPr/>
          <a:lstStyle/>
          <a:p>
            <a:r>
              <a:rPr lang="es-MX" smtClean="0"/>
              <a:t> </a:t>
            </a:r>
            <a:endParaRPr lang="es-A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4968552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8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MX" dirty="0"/>
              <a:t>A continuación se señalan las opciones que puede encontrar en cada una de las pestañas de la cinta de PowerPoint.</a:t>
            </a:r>
          </a:p>
          <a:p>
            <a:r>
              <a:rPr lang="es-MX" dirty="0" smtClean="0"/>
              <a:t>1-Inicio</a:t>
            </a:r>
            <a:r>
              <a:rPr lang="es-MX" dirty="0"/>
              <a:t>. ...</a:t>
            </a:r>
          </a:p>
          <a:p>
            <a:r>
              <a:rPr lang="es-MX" dirty="0" smtClean="0"/>
              <a:t>2-Insertar</a:t>
            </a:r>
            <a:r>
              <a:rPr lang="es-MX" dirty="0"/>
              <a:t>. ...</a:t>
            </a:r>
          </a:p>
          <a:p>
            <a:r>
              <a:rPr lang="es-MX" dirty="0" smtClean="0"/>
              <a:t>3-Diseño</a:t>
            </a:r>
            <a:r>
              <a:rPr lang="es-MX" dirty="0"/>
              <a:t>. ...</a:t>
            </a:r>
          </a:p>
          <a:p>
            <a:r>
              <a:rPr lang="es-MX" dirty="0" smtClean="0"/>
              <a:t>4-Transiciones</a:t>
            </a:r>
            <a:r>
              <a:rPr lang="es-MX" dirty="0"/>
              <a:t>. ...</a:t>
            </a:r>
          </a:p>
          <a:p>
            <a:r>
              <a:rPr lang="es-MX" dirty="0" smtClean="0"/>
              <a:t>5-Animaciones</a:t>
            </a:r>
            <a:r>
              <a:rPr lang="es-MX" dirty="0"/>
              <a:t>. ...</a:t>
            </a:r>
          </a:p>
          <a:p>
            <a:r>
              <a:rPr lang="es-MX" dirty="0" smtClean="0"/>
              <a:t>6-Presentación </a:t>
            </a:r>
            <a:r>
              <a:rPr lang="es-MX" dirty="0"/>
              <a:t>de diapositivas. ...</a:t>
            </a:r>
          </a:p>
          <a:p>
            <a:r>
              <a:rPr lang="es-MX" dirty="0" smtClean="0"/>
              <a:t>7-Revisar</a:t>
            </a:r>
            <a:r>
              <a:rPr lang="es-MX" dirty="0"/>
              <a:t>. ...</a:t>
            </a:r>
          </a:p>
          <a:p>
            <a:r>
              <a:rPr lang="es-MX" dirty="0" smtClean="0"/>
              <a:t>8-Vista</a:t>
            </a:r>
            <a:r>
              <a:rPr lang="es-MX" dirty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95936" y="-171400"/>
            <a:ext cx="8305800" cy="5105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504056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2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-55389" y="0"/>
            <a:ext cx="9144000" cy="6858000"/>
          </a:xfrm>
        </p:spPr>
        <p:txBody>
          <a:bodyPr/>
          <a:lstStyle/>
          <a:p>
            <a:r>
              <a:rPr lang="es-MX" dirty="0"/>
              <a:t>1. Inicio</a:t>
            </a:r>
          </a:p>
          <a:p>
            <a:r>
              <a:rPr lang="es-MX" dirty="0"/>
              <a:t>Pestaña Inicio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La pestaña Inicio contiene las características Cortar y Pegar , las opciones Fuente y Párrafo , y lo que necesita para agregar y organizar diapositivas.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467544" y="-171400"/>
            <a:ext cx="8305800" cy="51052"/>
          </a:xfrm>
        </p:spPr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19"/>
            <a:ext cx="66579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314096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2. Insertar</a:t>
            </a:r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/>
          </a:p>
          <a:p>
            <a:endParaRPr lang="es-MX" sz="2000" dirty="0"/>
          </a:p>
          <a:p>
            <a:r>
              <a:rPr lang="es-MX" sz="2000" dirty="0"/>
              <a:t>Haga clic en la pestaña Insertar para agregar algo a una diapositiva. Esto incluye imágenes, formas, gráficos, vínculos, cuadros de texto, vídeo y mucho más.</a:t>
            </a:r>
            <a:endParaRPr lang="es-AR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33" y="3645024"/>
            <a:ext cx="72009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1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MX" dirty="0"/>
              <a:t>Las vistas de PowerPoint que puede usar para editar, imprimir y mostrar la presentación son las siguientes:</a:t>
            </a:r>
          </a:p>
          <a:p>
            <a:r>
              <a:rPr lang="es-MX" dirty="0" smtClean="0"/>
              <a:t>1-Vista </a:t>
            </a:r>
            <a:r>
              <a:rPr lang="es-MX" dirty="0"/>
              <a:t>normal.</a:t>
            </a:r>
          </a:p>
          <a:p>
            <a:r>
              <a:rPr lang="es-MX" dirty="0" smtClean="0"/>
              <a:t>2-Vista </a:t>
            </a:r>
            <a:r>
              <a:rPr lang="es-MX" dirty="0"/>
              <a:t>Clasificador de diapositivas.</a:t>
            </a:r>
          </a:p>
          <a:p>
            <a:r>
              <a:rPr lang="es-MX" dirty="0" smtClean="0"/>
              <a:t>3-Vista </a:t>
            </a:r>
            <a:r>
              <a:rPr lang="es-MX" dirty="0"/>
              <a:t>Página de notas.</a:t>
            </a:r>
          </a:p>
          <a:p>
            <a:r>
              <a:rPr lang="es-MX" dirty="0" smtClean="0"/>
              <a:t>4-Vista </a:t>
            </a:r>
            <a:r>
              <a:rPr lang="es-MX" dirty="0"/>
              <a:t>Esquema (disponible en PowerPoint 2016 para Mac y versiones más recientes)</a:t>
            </a:r>
          </a:p>
          <a:p>
            <a:r>
              <a:rPr lang="es-MX" dirty="0" smtClean="0"/>
              <a:t>5-Vista </a:t>
            </a:r>
            <a:r>
              <a:rPr lang="es-MX" dirty="0"/>
              <a:t>Presentación con diapositivas.</a:t>
            </a:r>
          </a:p>
          <a:p>
            <a:r>
              <a:rPr lang="es-MX" dirty="0" smtClean="0"/>
              <a:t>6-Vista </a:t>
            </a:r>
            <a:r>
              <a:rPr lang="es-MX" dirty="0"/>
              <a:t>Moderador</a:t>
            </a:r>
            <a:r>
              <a:rPr lang="es-MX" dirty="0" smtClean="0"/>
              <a:t>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54821" y="-321421"/>
            <a:ext cx="8305800" cy="123060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12" y="3429000"/>
            <a:ext cx="522687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6" y="4351370"/>
            <a:ext cx="3029322" cy="250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8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s-MX" dirty="0" smtClean="0"/>
          </a:p>
          <a:p>
            <a:pPr algn="l"/>
            <a:r>
              <a:rPr lang="es-MX" sz="1800" dirty="0" smtClean="0"/>
              <a:t>El </a:t>
            </a:r>
            <a:r>
              <a:rPr lang="es-MX" sz="1800" dirty="0"/>
              <a:t>concepto de transición en PowerPoint se refiere a12345:</a:t>
            </a:r>
          </a:p>
          <a:p>
            <a:pPr algn="l"/>
            <a:r>
              <a:rPr lang="es-MX" sz="1800" dirty="0"/>
              <a:t>La acción de agregar efectos visuales o animaciones entre diapositivas en una presentación para mejorar la fluidez y la estética.</a:t>
            </a:r>
          </a:p>
          <a:p>
            <a:pPr algn="l"/>
            <a:r>
              <a:rPr lang="es-MX" sz="1800" dirty="0"/>
              <a:t>Cambios suaves y graduales entre elementos.</a:t>
            </a:r>
          </a:p>
          <a:p>
            <a:pPr algn="l"/>
            <a:r>
              <a:rPr lang="es-MX" sz="1800" dirty="0"/>
              <a:t>Efectos de movimiento que se ven al avanzar entre diapositivas.</a:t>
            </a:r>
          </a:p>
          <a:p>
            <a:pPr algn="l"/>
            <a:r>
              <a:rPr lang="es-MX" sz="1800" dirty="0"/>
              <a:t>Pueden ser simples, como desvanecimientos, o más complejas, como las transiciones 3D.</a:t>
            </a:r>
          </a:p>
          <a:p>
            <a:pPr algn="l"/>
            <a:r>
              <a:rPr lang="es-MX" sz="1800" dirty="0"/>
              <a:t>Se pueden personalizar la velocidad y agregar sonido.</a:t>
            </a:r>
            <a:endParaRPr lang="es-MX" sz="1800" dirty="0"/>
          </a:p>
          <a:p>
            <a:endParaRPr lang="es-MX" sz="1800" dirty="0" smtClean="0"/>
          </a:p>
          <a:p>
            <a:endParaRPr lang="es-MX" sz="1800" dirty="0"/>
          </a:p>
          <a:p>
            <a:endParaRPr lang="es-MX" sz="1800" dirty="0" smtClean="0"/>
          </a:p>
          <a:p>
            <a:endParaRPr lang="es-MX" sz="1800" dirty="0"/>
          </a:p>
          <a:p>
            <a:endParaRPr lang="es-MX" sz="1800" dirty="0" smtClean="0"/>
          </a:p>
          <a:p>
            <a:r>
              <a:rPr lang="es-MX" sz="1800" dirty="0"/>
              <a:t>Viveza, expresión en las acciones, palabras o </a:t>
            </a:r>
            <a:r>
              <a:rPr lang="es-MX" sz="1800" dirty="0" smtClean="0"/>
              <a:t>movimientos</a:t>
            </a:r>
            <a:endParaRPr lang="es-MX" sz="18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23528" y="-45719"/>
            <a:ext cx="8305800" cy="45719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3960440" cy="18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29200"/>
            <a:ext cx="3617978" cy="157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1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</TotalTime>
  <Words>428</Words>
  <Application>Microsoft Office PowerPoint</Application>
  <PresentationFormat>Presentación en pantalla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Papel</vt:lpstr>
      <vt:lpstr>Taller de Laboratorio de Informatica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laboratorio de informatica</dc:title>
  <dc:creator>Sacundario</dc:creator>
  <cp:lastModifiedBy>Primaria</cp:lastModifiedBy>
  <cp:revision>12</cp:revision>
  <dcterms:created xsi:type="dcterms:W3CDTF">2024-04-23T18:18:25Z</dcterms:created>
  <dcterms:modified xsi:type="dcterms:W3CDTF">2024-05-02T18:39:02Z</dcterms:modified>
</cp:coreProperties>
</file>