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A569-0FC1-4269-A53C-685567256FD2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7043B-3EB1-42E5-9E2E-A16F1E5787F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44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7043B-3EB1-42E5-9E2E-A16F1E5787F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516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106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857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29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44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514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70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802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8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384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1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87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AC78-3C2C-43E2-A7F1-7429DF20DD60}" type="datetimeFigureOut">
              <a:rPr lang="es-AR" smtClean="0"/>
              <a:t>2/5/2024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05C7-CD19-40EA-B594-84F6EEA34AE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04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srobotics.com/blog/sistemas-de-vision-artificial-tipos-aplicacione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s-es/office/la-diferencia-entre-animaciones-y-transiciones-bae174a4-dad3-4268-bf9c-c201a70995f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lidesgo.com/es/slidesgo-school/tutoriales-de-powerpoint/que-es-y-para-que-sirve-powerpoint#:~:text=PowerPoint%20es%20un,a%20estas%20inc%C3%B3gnita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440159"/>
          </a:xfrm>
        </p:spPr>
        <p:txBody>
          <a:bodyPr/>
          <a:lstStyle/>
          <a:p>
            <a:r>
              <a:rPr lang="es-MX" dirty="0" smtClean="0"/>
              <a:t>PRACTICO DE POWER POINT 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2708920"/>
            <a:ext cx="5688632" cy="2088232"/>
          </a:xfr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normAutofit/>
          </a:bodyPr>
          <a:lstStyle/>
          <a:p>
            <a:r>
              <a:rPr lang="es-MX" dirty="0" smtClean="0"/>
              <a:t>DOCENTE : ANDREA GOMEZ </a:t>
            </a:r>
          </a:p>
          <a:p>
            <a:r>
              <a:rPr lang="es-MX" dirty="0" smtClean="0"/>
              <a:t>CURSO :1°A </a:t>
            </a:r>
          </a:p>
          <a:p>
            <a:r>
              <a:rPr lang="es-MX" dirty="0" smtClean="0"/>
              <a:t>ALUMNA :LUNA SAAVEDRA</a:t>
            </a:r>
          </a:p>
          <a:p>
            <a:endParaRPr lang="es-MX" dirty="0"/>
          </a:p>
          <a:p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" y="3429000"/>
            <a:ext cx="2295699" cy="2736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3. Sistemas de colaboración empresarial</a:t>
            </a:r>
          </a:p>
          <a:p>
            <a:r>
              <a:rPr lang="es-MX" dirty="0"/>
              <a:t>Los sistemas de colaboración empresarial (ERP por sus siglas en inglés) son uno de los tipos de sistemas de información más utilizados. Ayudan a los directivos de una empresa a controlar el flujo de información en sus organizaciones</a:t>
            </a:r>
            <a:r>
              <a:rPr lang="es-MX" dirty="0" smtClean="0"/>
              <a:t>. </a:t>
            </a:r>
          </a:p>
          <a:p>
            <a:endParaRPr lang="es-MX" dirty="0" smtClean="0"/>
          </a:p>
          <a:p>
            <a:r>
              <a:rPr lang="es-MX" dirty="0">
                <a:hlinkClick r:id="rId2"/>
              </a:rPr>
              <a:t>https://www.edsrobotics.com/blog/sistemas-de-vision-artificial-tipos-aplicaciones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endParaRPr lang="es-MX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312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9604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Giphy levanta 72 millones de dólares en su cuarta ronda de financia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3449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9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50405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MX" dirty="0"/>
              <a:t>-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r>
              <a:rPr lang="es-MX" dirty="0" smtClean="0"/>
              <a:t>4) tipos de vistas explique cada una </a:t>
            </a:r>
          </a:p>
          <a:p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Vista </a:t>
            </a:r>
            <a:r>
              <a:rPr lang="es-MX" dirty="0" smtClean="0"/>
              <a:t>icono: </a:t>
            </a:r>
            <a:endParaRPr lang="es-MX" dirty="0"/>
          </a:p>
          <a:p>
            <a:endParaRPr lang="es-MX" dirty="0"/>
          </a:p>
          <a:p>
            <a:r>
              <a:rPr lang="es-MX" dirty="0"/>
              <a:t>Muestra los elementos de la carpeta como iconos. La Figura 7–1 muestra una carpeta con la vista de iconos.</a:t>
            </a:r>
          </a:p>
          <a:p>
            <a:endParaRPr lang="es-MX" dirty="0"/>
          </a:p>
          <a:p>
            <a:r>
              <a:rPr lang="es-MX" dirty="0"/>
              <a:t>Vista lista</a:t>
            </a:r>
          </a:p>
          <a:p>
            <a:endParaRPr lang="es-MX" dirty="0"/>
          </a:p>
          <a:p>
            <a:r>
              <a:rPr lang="es-MX" dirty="0"/>
              <a:t>Muestra los elementos de la carpeta como una lista. La Figura 7–3 muestra una carpeta con vista de lista.</a:t>
            </a:r>
          </a:p>
          <a:p>
            <a:endParaRPr lang="es-MX" dirty="0"/>
          </a:p>
          <a:p>
            <a:r>
              <a:rPr lang="es-MX" dirty="0"/>
              <a:t>Figura 7–3 Ventana del gestor de archivos con vista en forma de lista</a:t>
            </a:r>
          </a:p>
          <a:p>
            <a:endParaRPr lang="es-MX" dirty="0"/>
          </a:p>
          <a:p>
            <a:r>
              <a:rPr lang="es-MX" dirty="0"/>
              <a:t>Carpeta en la ventana del gestor de archivos con los contenidos mostrados en vista de lista.</a:t>
            </a:r>
          </a:p>
          <a:p>
            <a:r>
              <a:rPr lang="es-MX" dirty="0"/>
              <a:t>Vista Sonido</a:t>
            </a:r>
          </a:p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80404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00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119675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MX" dirty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err="1" smtClean="0"/>
              <a:t>Animacion</a:t>
            </a:r>
            <a:r>
              <a:rPr lang="es-MX" dirty="0" smtClean="0"/>
              <a:t> y </a:t>
            </a:r>
            <a:r>
              <a:rPr lang="es-MX" dirty="0" err="1" smtClean="0"/>
              <a:t>trancicion</a:t>
            </a:r>
            <a:r>
              <a:rPr lang="es-MX" dirty="0" smtClean="0"/>
              <a:t> explique cada uno</a:t>
            </a:r>
          </a:p>
          <a:p>
            <a:endParaRPr lang="es-MX" dirty="0"/>
          </a:p>
          <a:p>
            <a:r>
              <a:rPr lang="es-MX" dirty="0" smtClean="0"/>
              <a:t>Una </a:t>
            </a:r>
            <a:r>
              <a:rPr lang="es-MX" dirty="0"/>
              <a:t>animación es un efecto especial que se aplica a un solo elemento de una diapositiva, como texto, forma, imagen, etc.</a:t>
            </a:r>
          </a:p>
          <a:p>
            <a:endParaRPr lang="es-MX" dirty="0"/>
          </a:p>
          <a:p>
            <a:r>
              <a:rPr lang="es-MX" dirty="0"/>
              <a:t>Una transición es el efecto especial que se produce al salir de una diapositiva y pasar a la siguiente durante una presentación. </a:t>
            </a:r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support.microsoft.com/es-es/office/la-diferencia-entre-animaciones-y-transiciones-bae174a4-dad3-4268-bf9c-c201a70995f1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endParaRPr lang="es-MX" dirty="0" smtClean="0"/>
          </a:p>
          <a:p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43713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767485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0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-603448"/>
            <a:ext cx="8229600" cy="41805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49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9253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709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RESPUESTA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1) DEFINICION DE POWER POINT Y SU UTILIDAD  </a:t>
            </a:r>
          </a:p>
          <a:p>
            <a:r>
              <a:rPr lang="es-MX" dirty="0"/>
              <a:t>PowerPoint es un programa que pertenece al paquete de oficina de Microsoft Office junto a otros famosos software como el procesador de textos Word o la hoja de cálculo Excel. Es muy probable que hayas oído hablar o incluso utilizado todos ellos, pero sin tener completamente claro qué son y para qué sirven. ¡Vamos a responder a estas </a:t>
            </a:r>
            <a:r>
              <a:rPr lang="es-MX" dirty="0" smtClean="0"/>
              <a:t>incógnitas.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484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s-AR" dirty="0" smtClean="0"/>
          </a:p>
          <a:p>
            <a:r>
              <a:rPr lang="es-MX" dirty="0" smtClean="0"/>
              <a:t>                                                          </a:t>
            </a:r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r>
              <a:rPr lang="es-AR" dirty="0" smtClean="0">
                <a:hlinkClick r:id="rId2"/>
              </a:rPr>
              <a:t>https</a:t>
            </a:r>
            <a:r>
              <a:rPr lang="es-AR" dirty="0">
                <a:hlinkClick r:id="rId2"/>
              </a:rPr>
              <a:t>://slidesgo.com/es/slidesgo-school/tutoriales-de-powerpoint/que-es-y-para-que-sirve-powerpoint#:~:</a:t>
            </a:r>
            <a:r>
              <a:rPr lang="es-AR" dirty="0" smtClean="0">
                <a:hlinkClick r:id="rId2"/>
              </a:rPr>
              <a:t>text=PowerPoint%20es%20un,a%20estas%20inc%C3%B3gnitas</a:t>
            </a:r>
            <a:r>
              <a:rPr lang="es-AR" dirty="0" smtClean="0"/>
              <a:t>.</a:t>
            </a:r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0831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IF: qué es y cómo hacer u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5425"/>
            <a:ext cx="4667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es-MX" dirty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1800" dirty="0" smtClean="0"/>
          </a:p>
          <a:p>
            <a:pPr marL="0" indent="0">
              <a:buNone/>
            </a:pPr>
            <a:r>
              <a:rPr lang="es-MX" sz="4500" dirty="0" smtClean="0"/>
              <a:t>2) CARACTERISTICAS MAS IMPORTANTE </a:t>
            </a:r>
            <a:r>
              <a:rPr lang="es-MX" sz="4500" dirty="0"/>
              <a:t>NOMBRALAS. </a:t>
            </a:r>
            <a:endParaRPr lang="es-MX" sz="4500" dirty="0" smtClean="0"/>
          </a:p>
          <a:p>
            <a:r>
              <a:rPr lang="es-MX" sz="4500" dirty="0" smtClean="0"/>
              <a:t>Se </a:t>
            </a:r>
            <a:r>
              <a:rPr lang="es-MX" sz="4500" dirty="0"/>
              <a:t>trata de un software para presentaciones con una amplia variedad de herramientas. Puedes acceder a ellas desde la barra de herramientas o a través de comandos abreviados de teclado. Todas las herramientas disponibles en </a:t>
            </a:r>
            <a:r>
              <a:rPr lang="es-MX" sz="4500" dirty="0" err="1"/>
              <a:t>Power</a:t>
            </a:r>
            <a:r>
              <a:rPr lang="es-MX" sz="4500" dirty="0"/>
              <a:t> Point hacen posible estas características:</a:t>
            </a:r>
          </a:p>
          <a:p>
            <a:endParaRPr lang="es-MX" sz="4500" dirty="0"/>
          </a:p>
          <a:p>
            <a:r>
              <a:rPr lang="es-MX" sz="4500" dirty="0" err="1">
                <a:solidFill>
                  <a:srgbClr val="7030A0"/>
                </a:solidFill>
              </a:rPr>
              <a:t>Power</a:t>
            </a:r>
            <a:r>
              <a:rPr lang="es-MX" sz="4500" dirty="0">
                <a:solidFill>
                  <a:srgbClr val="7030A0"/>
                </a:solidFill>
              </a:rPr>
              <a:t> </a:t>
            </a:r>
            <a:r>
              <a:rPr lang="es-MX" sz="4500" dirty="0" smtClean="0">
                <a:solidFill>
                  <a:srgbClr val="7030A0"/>
                </a:solidFill>
              </a:rPr>
              <a:t>Point pe</a:t>
            </a:r>
            <a:r>
              <a:rPr lang="es-MX" sz="4500" dirty="0" smtClean="0"/>
              <a:t>rmite </a:t>
            </a:r>
            <a:r>
              <a:rPr lang="es-MX" sz="4500" dirty="0"/>
              <a:t>introducir textos de colores y tipografías diferentes. También es posible cambiar los encabezados de los textos (cuerpo de texto, título H1, subtítulo H2…)</a:t>
            </a:r>
          </a:p>
          <a:p>
            <a:r>
              <a:rPr lang="es-MX" sz="4500" dirty="0"/>
              <a:t>Añadir Word Art para titulares o destacados.</a:t>
            </a:r>
          </a:p>
          <a:p>
            <a:r>
              <a:rPr lang="es-MX" sz="4500" dirty="0"/>
              <a:t>Insertar imágenes, tanto personalizadas como de la base de datos del proprio programa.</a:t>
            </a:r>
          </a:p>
          <a:p>
            <a:r>
              <a:rPr lang="es-MX" sz="4500" dirty="0"/>
              <a:t>Se pueden editar las imágenes que subimos al </a:t>
            </a:r>
            <a:r>
              <a:rPr lang="es-MX" sz="4500" dirty="0" err="1"/>
              <a:t>Power</a:t>
            </a:r>
            <a:r>
              <a:rPr lang="es-MX" sz="4500" dirty="0"/>
              <a:t> Point. Cambiando el tamaño, saturación, quitando el fondo y mucho más.</a:t>
            </a:r>
          </a:p>
          <a:p>
            <a:r>
              <a:rPr lang="es-MX" sz="4500" dirty="0"/>
              <a:t>También es posible añadir formas, símbolos e iconos.</a:t>
            </a:r>
          </a:p>
          <a:p>
            <a:r>
              <a:rPr lang="es-MX" sz="4500" dirty="0"/>
              <a:t>Tiene un sistema multimedia donde se puede añadir vídeos, tanto desde el ordenador como utilizando una URL de referencia. Así como audio o </a:t>
            </a:r>
            <a:r>
              <a:rPr lang="es-MX" sz="4500" dirty="0" err="1"/>
              <a:t>gifs</a:t>
            </a:r>
            <a:r>
              <a:rPr lang="es-MX" sz="4500" dirty="0"/>
              <a:t>.</a:t>
            </a:r>
          </a:p>
          <a:p>
            <a:r>
              <a:rPr lang="es-MX" sz="4500" dirty="0"/>
              <a:t>Cuenta con herramientas de animación para dotar de movimiento a los elementos incluidos en las diapositivas.</a:t>
            </a:r>
          </a:p>
          <a:p>
            <a:r>
              <a:rPr lang="es-MX" sz="4500" dirty="0"/>
              <a:t>Permite abrir documentos con diferentes formatos como </a:t>
            </a:r>
            <a:r>
              <a:rPr lang="es-MX" sz="4500" dirty="0" err="1"/>
              <a:t>ppt</a:t>
            </a:r>
            <a:r>
              <a:rPr lang="es-MX" sz="4500" dirty="0"/>
              <a:t> o </a:t>
            </a:r>
            <a:r>
              <a:rPr lang="es-MX" sz="4500" dirty="0" err="1"/>
              <a:t>pps</a:t>
            </a:r>
            <a:r>
              <a:rPr lang="es-MX" sz="4500" dirty="0"/>
              <a:t>.</a:t>
            </a:r>
          </a:p>
          <a:p>
            <a:r>
              <a:rPr lang="es-MX" sz="4500" dirty="0"/>
              <a:t>Tiene una gran variedad de plantillas de presentación disponibles que se pueden editar.</a:t>
            </a:r>
          </a:p>
          <a:p>
            <a:r>
              <a:rPr lang="es-MX" sz="4500" dirty="0"/>
              <a:t>También dispone de temas para personalizar el diseño de las presentaciones.</a:t>
            </a:r>
          </a:p>
          <a:p>
            <a:r>
              <a:rPr lang="es-MX" sz="4500" dirty="0"/>
              <a:t>Como hemos visto la principal característica de </a:t>
            </a:r>
            <a:r>
              <a:rPr lang="es-MX" sz="4500" dirty="0" err="1"/>
              <a:t>Power</a:t>
            </a:r>
            <a:r>
              <a:rPr lang="es-MX" sz="4500" dirty="0"/>
              <a:t> Point es que nos permite incluir diferentes elemento</a:t>
            </a:r>
          </a:p>
          <a:p>
            <a:endParaRPr lang="es-AR" sz="4500" dirty="0"/>
          </a:p>
        </p:txBody>
      </p:sp>
    </p:spTree>
    <p:extLst>
      <p:ext uri="{BB962C8B-B14F-4D97-AF65-F5344CB8AC3E}">
        <p14:creationId xmlns:p14="http://schemas.microsoft.com/office/powerpoint/2010/main" val="43398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3) elementos de </a:t>
            </a:r>
            <a:r>
              <a:rPr lang="es-MX" dirty="0" err="1" smtClean="0"/>
              <a:t>power</a:t>
            </a:r>
            <a:r>
              <a:rPr lang="es-MX" dirty="0" smtClean="0"/>
              <a:t> </a:t>
            </a:r>
            <a:r>
              <a:rPr lang="es-MX" dirty="0" err="1" smtClean="0"/>
              <a:t>point</a:t>
            </a:r>
            <a:r>
              <a:rPr lang="es-MX" dirty="0" smtClean="0"/>
              <a:t>  funciones que cumple cada uno.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4468813" cy="133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IF | Wiki Clioudec | Fand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71" y="1268760"/>
            <a:ext cx="332234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50392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1)Inicio: da acceso al menú principal de Windows, donde se encuentra entre otras, la opción Programas, ésta permite ejecutar cualquiera de las aplicaciones instaladas en la computadora.</a:t>
            </a:r>
          </a:p>
          <a:p>
            <a:r>
              <a:rPr lang="es-MX" sz="2400" dirty="0" smtClean="0"/>
              <a:t>2)Insertar : La </a:t>
            </a:r>
            <a:r>
              <a:rPr lang="es-MX" sz="2400" dirty="0"/>
              <a:t>tecla Insertar del teclado le permite reemplazar texto mientras escribe.</a:t>
            </a:r>
          </a:p>
          <a:p>
            <a:r>
              <a:rPr lang="es-MX" sz="2400" dirty="0" smtClean="0"/>
              <a:t>2) Diseño</a:t>
            </a:r>
            <a:r>
              <a:rPr lang="es-MX" sz="2400" dirty="0"/>
              <a:t>: La arquitectura de computadoras, también llamada arquitectura de ordenadores en algunos casos, es el diseño conceptual y la estructura operacional fundamental de un sistema de </a:t>
            </a:r>
            <a:r>
              <a:rPr lang="es-MX" sz="2400" dirty="0" smtClean="0"/>
              <a:t>computadoras.</a:t>
            </a:r>
          </a:p>
          <a:p>
            <a:r>
              <a:rPr lang="es-MX" sz="2400" dirty="0" smtClean="0"/>
              <a:t>3)Transiciones</a:t>
            </a:r>
            <a:r>
              <a:rPr lang="es-MX" sz="2400" dirty="0"/>
              <a:t>: efecto visual que se reproduce al pasar de una diapositiva a la siguiente durante una presentación.</a:t>
            </a:r>
          </a:p>
          <a:p>
            <a:r>
              <a:rPr lang="es-MX" sz="2400" dirty="0" smtClean="0"/>
              <a:t>4) Animaciones : técnica </a:t>
            </a:r>
            <a:r>
              <a:rPr lang="es-MX" sz="2400" dirty="0"/>
              <a:t>que consiste en crear imágenes en movimiento mediante el uso de una computadora</a:t>
            </a:r>
          </a:p>
          <a:p>
            <a:r>
              <a:rPr lang="es-MX" sz="2400" dirty="0" smtClean="0"/>
              <a:t>5)Presentación </a:t>
            </a:r>
            <a:r>
              <a:rPr lang="es-MX" sz="2400" dirty="0"/>
              <a:t>de diapositivas: forma de ofrecer información.</a:t>
            </a:r>
          </a:p>
        </p:txBody>
      </p:sp>
    </p:spTree>
    <p:extLst>
      <p:ext uri="{BB962C8B-B14F-4D97-AF65-F5344CB8AC3E}">
        <p14:creationId xmlns:p14="http://schemas.microsoft.com/office/powerpoint/2010/main" val="11837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0272" y="-675456"/>
            <a:ext cx="1815880" cy="43204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/>
            </a:r>
            <a:br>
              <a:rPr lang="es-AR" dirty="0" smtClean="0"/>
            </a:br>
            <a:r>
              <a:rPr lang="es-AR" dirty="0"/>
              <a:t/>
            </a:r>
            <a:br>
              <a:rPr lang="es-AR" dirty="0"/>
            </a:br>
            <a:r>
              <a:rPr lang="es-AR" dirty="0" smtClean="0"/>
              <a:t>-+-----------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MX" dirty="0" smtClean="0"/>
              <a:t>D) TIPOS DE VISTA EXPLIQE </a:t>
            </a:r>
            <a:r>
              <a:rPr lang="es-MX" dirty="0"/>
              <a:t>CADA </a:t>
            </a:r>
            <a:r>
              <a:rPr lang="es-MX" dirty="0" smtClean="0"/>
              <a:t>UNA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1</a:t>
            </a:r>
            <a:r>
              <a:rPr lang="es-MX" sz="5700" dirty="0">
                <a:solidFill>
                  <a:schemeClr val="accent4">
                    <a:lumMod val="75000"/>
                  </a:schemeClr>
                </a:solidFill>
                <a:latin typeface="Gigi" pitchFamily="82" charset="0"/>
              </a:rPr>
              <a:t>. Sistemas de procesamiento de transacciones</a:t>
            </a:r>
          </a:p>
          <a:p>
            <a:r>
              <a:rPr lang="es-MX" dirty="0"/>
              <a:t>Los sistemas de procesamiento de transacciones (TPS por sus siglas en inglés) son los sistemas empresariales básicos que sirven al nivel operacional de la organización.</a:t>
            </a:r>
          </a:p>
          <a:p>
            <a:endParaRPr lang="es-MX" dirty="0"/>
          </a:p>
          <a:p>
            <a:r>
              <a:rPr lang="es-MX" dirty="0"/>
              <a:t>Un sistema de procesamiento de transacciones es un sistema computarizado que realiza y registra las transacciones rutinarias diarias necesarias para el funcionamiento de la empresa. Se encuentran en el nivel más bajo de la jerarquía organizacional y soportan las actividades cotidianas del negocio.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 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245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59046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MX" dirty="0"/>
              <a:t>2.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</a:rPr>
              <a:t>Sistemas de control de procesos de negocio</a:t>
            </a:r>
          </a:p>
          <a:p>
            <a:r>
              <a:rPr lang="es-MX" dirty="0"/>
              <a:t>Los sistemas de control de procesos de negocio (BPM por sus siglas en inglés) monitorizan y controlan los procesos industriales o físicos, como puede ser la refinación de petróleo, generación de energía o los sistemas de producción de acero en una planta siderúrgica.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2814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818</Words>
  <Application>Microsoft Office PowerPoint</Application>
  <PresentationFormat>Presentación en pantalla 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PRACTICO DE POWER POINT </vt:lpstr>
      <vt:lpstr>Presentación de PowerPoint</vt:lpstr>
      <vt:lpstr>RESPUESTA</vt:lpstr>
      <vt:lpstr>Presentación de PowerPoint</vt:lpstr>
      <vt:lpstr>.</vt:lpstr>
      <vt:lpstr>        </vt:lpstr>
      <vt:lpstr>Presentación de PowerPoint</vt:lpstr>
      <vt:lpstr>                                                                                                                                                                                                -+-----------</vt:lpstr>
      <vt:lpstr>Presentación de PowerPoint</vt:lpstr>
      <vt:lpstr>Presentación de PowerPoint</vt:lpstr>
      <vt:lpstr>Presentación de PowerPoint</vt:lpstr>
      <vt:lpstr>-</vt:lpstr>
      <vt:lpstr>.</vt:lpstr>
      <vt:lpstr>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Primaria</cp:lastModifiedBy>
  <cp:revision>38</cp:revision>
  <dcterms:created xsi:type="dcterms:W3CDTF">2024-04-15T19:38:26Z</dcterms:created>
  <dcterms:modified xsi:type="dcterms:W3CDTF">2024-05-02T18:54:19Z</dcterms:modified>
</cp:coreProperties>
</file>