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94660"/>
  </p:normalViewPr>
  <p:slideViewPr>
    <p:cSldViewPr>
      <p:cViewPr varScale="1">
        <p:scale>
          <a:sx n="80" d="100"/>
          <a:sy n="80" d="100"/>
        </p:scale>
        <p:origin x="131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6C9AAAE-94B0-48F8-AB7F-F1AAE0128C7F}" type="datetimeFigureOut">
              <a:rPr lang="es-ES" smtClean="0"/>
              <a:pPr/>
              <a:t>08/05/2024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2BC2691-EE8E-451D-9EE4-86D485F8E21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 /><Relationship Id="rId3" Type="http://schemas.openxmlformats.org/officeDocument/2006/relationships/image" Target="../media/image5.png" /><Relationship Id="rId7" Type="http://schemas.openxmlformats.org/officeDocument/2006/relationships/image" Target="../media/image9.png" /><Relationship Id="rId2" Type="http://schemas.openxmlformats.org/officeDocument/2006/relationships/image" Target="../media/image4.jfif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8.svg" /><Relationship Id="rId5" Type="http://schemas.openxmlformats.org/officeDocument/2006/relationships/image" Target="../media/image7.png" /><Relationship Id="rId4" Type="http://schemas.openxmlformats.org/officeDocument/2006/relationships/image" Target="../media/image6.sv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51520" y="86278"/>
            <a:ext cx="8229600" cy="1399032"/>
          </a:xfrm>
        </p:spPr>
        <p:txBody>
          <a:bodyPr/>
          <a:lstStyle/>
          <a:p>
            <a:r>
              <a:rPr lang="es-MX" dirty="0"/>
              <a:t>CERRO MORO – SANTA CRUZ </a:t>
            </a:r>
            <a:endParaRPr lang="es-ES" dirty="0"/>
          </a:p>
        </p:txBody>
      </p:sp>
      <p:pic>
        <p:nvPicPr>
          <p:cNvPr id="6" name="5 Marcador de contenido" descr="5e97d6d6575d2996e28501189ef0fe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428736"/>
            <a:ext cx="5143536" cy="4572000"/>
          </a:xfrm>
        </p:spPr>
      </p:pic>
      <p:sp>
        <p:nvSpPr>
          <p:cNvPr id="7" name="3 Título"/>
          <p:cNvSpPr txBox="1">
            <a:spLocks/>
          </p:cNvSpPr>
          <p:nvPr/>
        </p:nvSpPr>
        <p:spPr>
          <a:xfrm>
            <a:off x="5286380" y="1428736"/>
            <a:ext cx="3857620" cy="464347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López</a:t>
            </a:r>
            <a:r>
              <a:rPr kumimoji="0" lang="es-MX" sz="2800" b="0" i="0" u="none" strike="noStrike" kern="1200" cap="none" spc="0" normalizeH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Nicolás</a:t>
            </a: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baseline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Reta</a:t>
            </a:r>
            <a:r>
              <a:rPr lang="es-MX" sz="28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Morena</a:t>
            </a: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Colegio Del Prado</a:t>
            </a: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5° “A”</a:t>
            </a: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Yacimientos</a:t>
            </a: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2024</a:t>
            </a:r>
            <a:endParaRPr kumimoji="0" lang="es-MX" sz="28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5762" y="-76408"/>
            <a:ext cx="8229600" cy="1399032"/>
          </a:xfrm>
        </p:spPr>
        <p:txBody>
          <a:bodyPr/>
          <a:lstStyle/>
          <a:p>
            <a:r>
              <a:rPr lang="es-MX" dirty="0"/>
              <a:t>                 UBICACION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4348" y="1209807"/>
            <a:ext cx="7901014" cy="2046258"/>
          </a:xfrm>
        </p:spPr>
        <p:txBody>
          <a:bodyPr/>
          <a:lstStyle/>
          <a:p>
            <a:pPr algn="just"/>
            <a:r>
              <a:rPr lang="es-MX" dirty="0"/>
              <a:t>El Cerro Moro, se encuentra ubicado en la provincia de Santa Cruz, Argentina. A unos 70 km hacia el sur-oeste de la ciudad de Puerto Deseado.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IMG-20240505-WA0136.jpg"/>
          <p:cNvPicPr>
            <a:picLocks noChangeAspect="1"/>
          </p:cNvPicPr>
          <p:nvPr/>
        </p:nvPicPr>
        <p:blipFill>
          <a:blip r:embed="rId2"/>
          <a:srcRect l="11632" t="25000" r="11632" b="32291"/>
          <a:stretch>
            <a:fillRect/>
          </a:stretch>
        </p:blipFill>
        <p:spPr>
          <a:xfrm>
            <a:off x="4283968" y="3429000"/>
            <a:ext cx="3510916" cy="3143272"/>
          </a:xfrm>
          <a:prstGeom prst="rect">
            <a:avLst/>
          </a:prstGeom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3714752"/>
            <a:ext cx="4643470" cy="2689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748653" y="4134545"/>
            <a:ext cx="3286148" cy="173218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MX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Coordenadas</a:t>
            </a:r>
            <a:r>
              <a:rPr kumimoji="0" lang="es-MX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MX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48°01´13´´ S</a:t>
            </a: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s-MX" sz="3000" baseline="0" dirty="0"/>
              <a:t>66°34´36´´</a:t>
            </a:r>
            <a:r>
              <a:rPr lang="es-MX" sz="3000" dirty="0"/>
              <a:t> w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72198" y="2786058"/>
            <a:ext cx="2357454" cy="1214446"/>
          </a:xfrm>
        </p:spPr>
        <p:txBody>
          <a:bodyPr>
            <a:normAutofit/>
          </a:bodyPr>
          <a:lstStyle/>
          <a:p>
            <a:r>
              <a:rPr lang="es-MX" dirty="0"/>
              <a:t>           </a:t>
            </a:r>
            <a:endParaRPr lang="es-ES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4329114" cy="4954634"/>
          </a:xfrm>
        </p:spPr>
        <p:txBody>
          <a:bodyPr>
            <a:normAutofit/>
          </a:bodyPr>
          <a:lstStyle/>
          <a:p>
            <a:pPr algn="just"/>
            <a:r>
              <a:rPr lang="es-MX" sz="2400" dirty="0"/>
              <a:t>Es un departamento de la provincia de Santa Cruz. Tiene una población de 29.463 habitantes fundado en 1884.</a:t>
            </a:r>
          </a:p>
          <a:p>
            <a:pPr algn="just"/>
            <a:r>
              <a:rPr lang="es-MX" sz="2400" dirty="0"/>
              <a:t>Cuenta con actividades económicas como: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sz="2400" dirty="0"/>
              <a:t>     Minería.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sz="2400" dirty="0"/>
              <a:t>     Pesca.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sz="2400" dirty="0"/>
              <a:t>     Turismo.</a:t>
            </a:r>
          </a:p>
          <a:p>
            <a:pPr>
              <a:buNone/>
            </a:pPr>
            <a:r>
              <a:rPr lang="es-MX" sz="2400" dirty="0"/>
              <a:t>    </a:t>
            </a:r>
            <a:endParaRPr lang="es-ES" sz="24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83568" y="136216"/>
            <a:ext cx="7490792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20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Puerto Deseado</a:t>
            </a:r>
            <a:endParaRPr kumimoji="0" lang="es-ES" sz="420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D22F258-A7FD-482C-B741-9C727CAF1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842" y="1535248"/>
            <a:ext cx="4187654" cy="4126000"/>
          </a:xfrm>
          <a:prstGeom prst="rect">
            <a:avLst/>
          </a:prstGeom>
        </p:spPr>
      </p:pic>
      <p:pic>
        <p:nvPicPr>
          <p:cNvPr id="24" name="Gráfico 23" descr="Ciudad">
            <a:extLst>
              <a:ext uri="{FF2B5EF4-FFF2-40B4-BE49-F238E27FC236}">
                <a16:creationId xmlns:a16="http://schemas.microsoft.com/office/drawing/2014/main" id="{70404A8A-C810-4202-B279-EDEF919D7C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78205" y="5049916"/>
            <a:ext cx="504056" cy="504056"/>
          </a:xfrm>
          <a:prstGeom prst="rect">
            <a:avLst/>
          </a:prstGeom>
        </p:spPr>
      </p:pic>
      <p:pic>
        <p:nvPicPr>
          <p:cNvPr id="26" name="Gráfico 25" descr="Herramientas de minería">
            <a:extLst>
              <a:ext uri="{FF2B5EF4-FFF2-40B4-BE49-F238E27FC236}">
                <a16:creationId xmlns:a16="http://schemas.microsoft.com/office/drawing/2014/main" id="{68AA0AB2-CC55-4CBE-B1A4-5B85514D90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53021" y="4293096"/>
            <a:ext cx="354425" cy="360040"/>
          </a:xfrm>
          <a:prstGeom prst="rect">
            <a:avLst/>
          </a:prstGeom>
        </p:spPr>
      </p:pic>
      <p:pic>
        <p:nvPicPr>
          <p:cNvPr id="28" name="Gráfico 27" descr="Pesca">
            <a:extLst>
              <a:ext uri="{FF2B5EF4-FFF2-40B4-BE49-F238E27FC236}">
                <a16:creationId xmlns:a16="http://schemas.microsoft.com/office/drawing/2014/main" id="{AD06190C-1966-4C6E-BC25-33AA36AC94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88417" y="4621698"/>
            <a:ext cx="529208" cy="529208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16" y="-62589"/>
            <a:ext cx="9145016" cy="1399032"/>
          </a:xfrm>
        </p:spPr>
        <p:txBody>
          <a:bodyPr/>
          <a:lstStyle/>
          <a:p>
            <a:pPr algn="just"/>
            <a:r>
              <a:rPr lang="es-MX" b="1" dirty="0"/>
              <a:t>HISTORIA DEL CERRO MORO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57298"/>
            <a:ext cx="3816424" cy="2143140"/>
          </a:xfr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es-MX" sz="2400" b="1" dirty="0">
                <a:solidFill>
                  <a:srgbClr val="0000FF"/>
                </a:solidFill>
              </a:rPr>
              <a:t>2012</a:t>
            </a: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</a:rPr>
              <a:t>:  </a:t>
            </a:r>
            <a:r>
              <a:rPr lang="es-MX" sz="2400" dirty="0"/>
              <a:t>Adquisición de Cerro Moro por Yamana Gold.  La empresa afirmaba que en 2014 terminarían con el estudio de factibilidad e iniciarían la construcción de la planta para comenzar la producción en 2016</a:t>
            </a:r>
          </a:p>
          <a:p>
            <a:endParaRPr lang="es-ES" sz="24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994966" y="1285860"/>
            <a:ext cx="3999336" cy="22145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fontScale="92500" lnSpcReduction="2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2013</a:t>
            </a: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s-MX" sz="20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Continuaron los estudios de exploración, lo que permitió aumentar y categorizar sus estudios minerales. Además sujetos a resultados favorables provenientes del estudio de factibilidad redefinían la meta de producción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140682" y="4293462"/>
            <a:ext cx="3823806" cy="21431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fontScale="925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2014</a:t>
            </a: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s-MX" sz="20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 empresa informaba que seguiría adelante con su plan de crecimiento que incluía la construcción del yacimiento y el inicio de la producción dos años mas tarde.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179512" y="4429132"/>
            <a:ext cx="3963860" cy="21431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fontScale="925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2015</a:t>
            </a: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s-MX" sz="20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s-MX" sz="2000" dirty="0"/>
              <a:t>Las expectativas dadas a conocer decían que el inicio de la construcción empezaría el segundo semestre de ese año, y el inicio de la producción se fijaba para el segundo semestre de 2017.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4143372" y="221455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 rot="5400000">
            <a:off x="6572264" y="3714752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 rot="10800000">
            <a:off x="4357686" y="507207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4C5D8CF-32D2-49FB-BA0F-BEE113E446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404" y="3429000"/>
            <a:ext cx="1184824" cy="8507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734888" y="-194134"/>
            <a:ext cx="8229600" cy="1399032"/>
          </a:xfrm>
        </p:spPr>
        <p:txBody>
          <a:bodyPr/>
          <a:lstStyle/>
          <a:p>
            <a:r>
              <a:rPr lang="es-MX" dirty="0"/>
              <a:t>    Historia de Cerro Moro </a:t>
            </a:r>
            <a:endParaRPr lang="es-ES" dirty="0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79512" y="1357298"/>
            <a:ext cx="4178206" cy="191930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just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2016:  </a:t>
            </a:r>
            <a:r>
              <a:rPr lang="es-MX" sz="2000" dirty="0"/>
              <a:t>Por la quita de las retenciones a las exportaciones mineras vigentes en Argentina en ese momento, Yamana Gold empezó con la construcción de Cerro Moro</a:t>
            </a:r>
          </a:p>
          <a:p>
            <a:endParaRPr lang="es-ES" sz="24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5143504" y="1357298"/>
            <a:ext cx="3820984" cy="191930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lnSpcReduction="10000"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2017: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Los datos de ese año proyectaban 7 años de producción y arrojaba un estimado de 130 mil onzas de oro y 7 millones de plata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179512" y="4143380"/>
            <a:ext cx="4178206" cy="23574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fontScale="92500" lnSpcReduction="1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2019:</a:t>
            </a:r>
            <a:r>
              <a:rPr kumimoji="0" lang="es-MX" sz="20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Un informe realizado por las autoridades mineras estimo que en ese año, Cerro Moro produciría alrededor de 120 mil onzas de oro y 6 millones de plata. En 2020 esto incrementaría a 125 mil onza de oro y 8 millones de plata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5214909" y="4143380"/>
            <a:ext cx="3749579" cy="23574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anchor="t">
            <a:normAutofit fontScale="85000" lnSpcReduction="1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2018: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Cerro Moro se convirtió en la tercera mina después de Don Nicolás y Chinchillas en entrar en producción en el gobierno de cambiemos. Entrando en producción se estimaba producir 85 mil onzas de oro y mas de 3,7 millones de plata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4429124" y="2175448"/>
            <a:ext cx="64693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 rot="5400000">
            <a:off x="6789675" y="3550445"/>
            <a:ext cx="5286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 rot="10800000">
            <a:off x="4429124" y="5036355"/>
            <a:ext cx="6667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>
          <a:xfrm>
            <a:off x="3143240" y="3143248"/>
            <a:ext cx="2205022" cy="84773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26A2D4BC-F3F6-40AE-8A42-765DC34AAA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625" y="6046845"/>
            <a:ext cx="862375" cy="623901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D73FC94E-E67E-4F68-BA76-3770118BDB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471" y="6062671"/>
            <a:ext cx="868875" cy="623901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cerro-moro-yamana-gol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3438" y="1643050"/>
            <a:ext cx="4000528" cy="4306230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59532" y="172580"/>
            <a:ext cx="8424936" cy="1399032"/>
          </a:xfrm>
        </p:spPr>
        <p:txBody>
          <a:bodyPr/>
          <a:lstStyle/>
          <a:p>
            <a:pPr algn="ctr"/>
            <a:r>
              <a:rPr lang="es-MX" b="1" dirty="0"/>
              <a:t>Factores, métodos y mas…</a:t>
            </a:r>
            <a:endParaRPr lang="es-ES" b="1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107504" y="1571612"/>
            <a:ext cx="4176464" cy="4857784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</a:t>
            </a:r>
            <a:r>
              <a:rPr kumimoji="0" lang="es-MX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cerro Moro usa un método subterráneo, se encuentra en la etapa de exploración avanzada y cuenta con un área de excavación de 175 km2 y una profundidad de 200 m.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s-MX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s-MX" sz="2400" baseline="0" dirty="0"/>
              <a:t>El</a:t>
            </a:r>
            <a:r>
              <a:rPr lang="es-MX" sz="2400" dirty="0"/>
              <a:t> yacimiento extrae oro y plata, extrayendo 1000 toneladas diarias y contando con una reserva de 1.9 millones de toneladas.</a:t>
            </a:r>
            <a:endParaRPr lang="es-MX" sz="2400" baseline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FB_IMG_1681694579275.jpg"/>
          <p:cNvPicPr>
            <a:picLocks noGrp="1" noChangeAspect="1"/>
          </p:cNvPicPr>
          <p:nvPr>
            <p:ph idx="1"/>
          </p:nvPr>
        </p:nvPicPr>
        <p:blipFill>
          <a:blip r:embed="rId2"/>
          <a:srcRect l="12427" r="13501"/>
          <a:stretch>
            <a:fillRect/>
          </a:stretch>
        </p:blipFill>
        <p:spPr>
          <a:xfrm>
            <a:off x="285720" y="1500174"/>
            <a:ext cx="4142827" cy="4593122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84062" y="0"/>
            <a:ext cx="8147248" cy="1399032"/>
          </a:xfrm>
        </p:spPr>
        <p:txBody>
          <a:bodyPr/>
          <a:lstStyle/>
          <a:p>
            <a:r>
              <a:rPr lang="es-MX" b="1" dirty="0"/>
              <a:t>   Factores, métodos y mas…</a:t>
            </a:r>
            <a:endParaRPr lang="es-ES" b="1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572000" y="1500174"/>
            <a:ext cx="4286280" cy="4857784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</a:t>
            </a:r>
            <a:r>
              <a:rPr kumimoji="0" lang="es-MX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fundación Estelar Resources Limited busca financiar las mejores iniciativas dando insumos necesarios, en 2018 donaron 1.35 millones para este programa.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s-MX" sz="2400" baseline="0" dirty="0"/>
              <a:t>La empresa cuenta con aproximadamente 750 empleados entre los dos</a:t>
            </a:r>
            <a:r>
              <a:rPr lang="es-MX" sz="2400" dirty="0"/>
              <a:t> turnos</a:t>
            </a:r>
            <a:r>
              <a:rPr lang="es-MX" sz="2400" baseline="0" dirty="0"/>
              <a:t> y 52 asociados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s-MX" sz="2400" dirty="0"/>
              <a:t>Cuenta con una vida útil de entre 8-10 años.</a:t>
            </a:r>
            <a:endParaRPr lang="es-MX" sz="2400" baseline="0" dirty="0"/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erro_moro_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1571612"/>
            <a:ext cx="4524380" cy="4786346"/>
          </a:xfr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71448" y="76040"/>
            <a:ext cx="8229600" cy="1399032"/>
          </a:xfrm>
        </p:spPr>
        <p:txBody>
          <a:bodyPr/>
          <a:lstStyle/>
          <a:p>
            <a:r>
              <a:rPr lang="es-MX" b="1" dirty="0"/>
              <a:t>   Factores, métodos y mas…</a:t>
            </a:r>
            <a:endParaRPr lang="es-ES" b="1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-24968" y="1568424"/>
            <a:ext cx="4139952" cy="243345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lang="es-MX" sz="2400" baseline="0" dirty="0"/>
              <a:t>Factores</a:t>
            </a:r>
            <a:r>
              <a:rPr lang="es-MX" sz="2400" dirty="0"/>
              <a:t> económicos: La mina comenzó con un inversión inicial de 126 millones de USD y una inversión total de 174 millones USD.</a:t>
            </a: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F1084-D21B-46B6-A19E-A5E7AC7E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4544" y="260648"/>
            <a:ext cx="9289032" cy="1399032"/>
          </a:xfrm>
        </p:spPr>
        <p:txBody>
          <a:bodyPr>
            <a:noAutofit/>
          </a:bodyPr>
          <a:lstStyle/>
          <a:p>
            <a:pPr algn="ctr"/>
            <a:r>
              <a:rPr lang="es-ES" sz="4400" b="1" dirty="0">
                <a:latin typeface="Arial Black" panose="020B0A04020102020204" pitchFamily="34" charset="0"/>
              </a:rPr>
              <a:t>¡MUCHAS GRACIAS POR SU ATENCION COMPAÑEROS!</a:t>
            </a:r>
            <a:endParaRPr lang="es-AR" sz="4400" b="1" dirty="0">
              <a:latin typeface="Arial Black" panose="020B0A040201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B921A89-6DC9-4364-8152-637FE9317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835" y="2204864"/>
            <a:ext cx="2952329" cy="2952329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17315664-CE2F-441F-AAD6-582408C93333}"/>
              </a:ext>
            </a:extLst>
          </p:cNvPr>
          <p:cNvSpPr txBox="1">
            <a:spLocks/>
          </p:cNvSpPr>
          <p:nvPr/>
        </p:nvSpPr>
        <p:spPr>
          <a:xfrm>
            <a:off x="-324544" y="5299844"/>
            <a:ext cx="9289032" cy="139903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400" b="1" dirty="0">
                <a:latin typeface="Arial Black" panose="020B0A04020102020204" pitchFamily="34" charset="0"/>
              </a:rPr>
              <a:t>FIN!</a:t>
            </a:r>
            <a:endParaRPr lang="es-AR" sz="4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455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Brí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243</TotalTime>
  <Words>546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CERRO MORO – SANTA CRUZ </vt:lpstr>
      <vt:lpstr>                 UBICACION </vt:lpstr>
      <vt:lpstr>           </vt:lpstr>
      <vt:lpstr>HISTORIA DEL CERRO MORO</vt:lpstr>
      <vt:lpstr>    Historia de Cerro Moro </vt:lpstr>
      <vt:lpstr>Factores, métodos y mas…</vt:lpstr>
      <vt:lpstr>   Factores, métodos y mas…</vt:lpstr>
      <vt:lpstr>   Factores, métodos y mas…</vt:lpstr>
      <vt:lpstr>¡MUCHAS GRACIAS POR SU ATENCION COMPAÑEROS!</vt:lpstr>
    </vt:vector>
  </TitlesOfParts>
  <Company>W7DarkGlass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CERRO MORO – SANTA CRUZ</dc:title>
  <dc:creator>Administrador</dc:creator>
  <cp:lastModifiedBy>moreyamila14@gmail.com</cp:lastModifiedBy>
  <cp:revision>32</cp:revision>
  <dcterms:created xsi:type="dcterms:W3CDTF">2024-05-07T22:30:14Z</dcterms:created>
  <dcterms:modified xsi:type="dcterms:W3CDTF">2024-05-09T01:31:29Z</dcterms:modified>
</cp:coreProperties>
</file>