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6" r:id="rId7"/>
    <p:sldId id="265" r:id="rId8"/>
    <p:sldId id="261" r:id="rId9"/>
    <p:sldId id="262" r:id="rId10"/>
    <p:sldId id="263" r:id="rId11"/>
    <p:sldId id="264" r:id="rId12"/>
  </p:sldIdLst>
  <p:sldSz cx="9144000" cy="5143500" type="screen16x9"/>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1049" autoAdjust="0"/>
    <p:restoredTop sz="94660"/>
  </p:normalViewPr>
  <p:slideViewPr>
    <p:cSldViewPr>
      <p:cViewPr>
        <p:scale>
          <a:sx n="100" d="100"/>
          <a:sy n="100" d="100"/>
        </p:scale>
        <p:origin x="-26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15" name="14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Rectángulo"/>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Subtítulo"/>
          <p:cNvSpPr>
            <a:spLocks noGrp="1"/>
          </p:cNvSpPr>
          <p:nvPr>
            <p:ph type="subTitle" idx="1"/>
          </p:nvPr>
        </p:nvSpPr>
        <p:spPr>
          <a:xfrm>
            <a:off x="1371600" y="2114550"/>
            <a:ext cx="6400800" cy="131445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17" name="16 Marcador de pie de página"/>
          <p:cNvSpPr>
            <a:spLocks noGrp="1"/>
          </p:cNvSpPr>
          <p:nvPr>
            <p:ph type="ftr" sz="quarter" idx="11"/>
          </p:nvPr>
        </p:nvSpPr>
        <p:spPr/>
        <p:txBody>
          <a:bodyPr/>
          <a:lstStyle/>
          <a:p>
            <a:endParaRPr lang="es-AR" dirty="0"/>
          </a:p>
        </p:txBody>
      </p:sp>
      <p:sp>
        <p:nvSpPr>
          <p:cNvPr id="7" name="6 Conector recto"/>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9 Rectángulo"/>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Elipse"/>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13 Elipse"/>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fld id="{F8843228-4502-4F9D-A6A0-77F313EF162E}" type="slidenum">
              <a:rPr lang="es-AR" smtClean="0"/>
              <a:t>‹Nº›</a:t>
            </a:fld>
            <a:endParaRPr lang="es-AR" dirty="0"/>
          </a:p>
        </p:txBody>
      </p:sp>
      <p:sp>
        <p:nvSpPr>
          <p:cNvPr id="8" name="7 Título"/>
          <p:cNvSpPr>
            <a:spLocks noGrp="1"/>
          </p:cNvSpPr>
          <p:nvPr>
            <p:ph type="ctrTitle"/>
          </p:nvPr>
        </p:nvSpPr>
        <p:spPr>
          <a:xfrm>
            <a:off x="685800" y="285750"/>
            <a:ext cx="7772400" cy="1314450"/>
          </a:xfrm>
        </p:spPr>
        <p:txBody>
          <a:bodyPr anchor="b"/>
          <a:lstStyle>
            <a:lvl1pPr>
              <a:defRPr sz="4200">
                <a:solidFill>
                  <a:schemeClr val="accent1"/>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F8843228-4502-4F9D-A6A0-77F313EF162E}" type="slidenum">
              <a:rPr lang="es-AR" smtClean="0"/>
              <a:t>‹Nº›</a:t>
            </a:fld>
            <a:endParaRPr lang="es-AR"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2"/>
      </p:bgRef>
    </p:bg>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7 Rectángulo"/>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Rectángulo"/>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10 Rectángulo"/>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Rectángulo"/>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Conector recto"/>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13 Elipse"/>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14 Elipse"/>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5 Marcador de número de diapositiva"/>
          <p:cNvSpPr>
            <a:spLocks noGrp="1"/>
          </p:cNvSpPr>
          <p:nvPr>
            <p:ph type="sldNum" sz="quarter" idx="12"/>
          </p:nvPr>
        </p:nvSpPr>
        <p:spPr>
          <a:xfrm>
            <a:off x="6915912" y="2257426"/>
            <a:ext cx="457200" cy="330994"/>
          </a:xfrm>
        </p:spPr>
        <p:txBody>
          <a:bodyPr/>
          <a:lstStyle/>
          <a:p>
            <a:fld id="{F8843228-4502-4F9D-A6A0-77F313EF162E}" type="slidenum">
              <a:rPr lang="es-AR" smtClean="0"/>
              <a:t>‹Nº›</a:t>
            </a:fld>
            <a:endParaRPr lang="es-AR" dirty="0"/>
          </a:p>
        </p:txBody>
      </p:sp>
      <p:sp>
        <p:nvSpPr>
          <p:cNvPr id="3" name="2 Marcador de texto vertical"/>
          <p:cNvSpPr>
            <a:spLocks noGrp="1"/>
          </p:cNvSpPr>
          <p:nvPr>
            <p:ph type="body" orient="vert" idx="1"/>
          </p:nvPr>
        </p:nvSpPr>
        <p:spPr>
          <a:xfrm>
            <a:off x="304800" y="228600"/>
            <a:ext cx="6553200" cy="43660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2" name="1 Título vertical"/>
          <p:cNvSpPr>
            <a:spLocks noGrp="1"/>
          </p:cNvSpPr>
          <p:nvPr>
            <p:ph type="title" orient="vert"/>
          </p:nvPr>
        </p:nvSpPr>
        <p:spPr>
          <a:xfrm>
            <a:off x="7391400" y="228601"/>
            <a:ext cx="1447800" cy="4388644"/>
          </a:xfrm>
        </p:spPr>
        <p:txBody>
          <a:bodyPr vert="eaVert"/>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accent3">
                    <a:shade val="75000"/>
                  </a:schemeClr>
                </a:solidFill>
              </a:defRPr>
            </a:lvl1p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a:xfrm>
            <a:off x="4361688" y="769779"/>
            <a:ext cx="457200" cy="330994"/>
          </a:xfrm>
        </p:spPr>
        <p:txBody>
          <a:bodyPr/>
          <a:lstStyle/>
          <a:p>
            <a:fld id="{F8843228-4502-4F9D-A6A0-77F313EF162E}" type="slidenum">
              <a:rPr lang="es-AR" smtClean="0"/>
              <a:t>‹Nº›</a:t>
            </a:fld>
            <a:endParaRPr lang="es-AR" dirty="0"/>
          </a:p>
        </p:txBody>
      </p:sp>
      <p:sp>
        <p:nvSpPr>
          <p:cNvPr id="8" name="7 Marcador de contenido"/>
          <p:cNvSpPr>
            <a:spLocks noGrp="1"/>
          </p:cNvSpPr>
          <p:nvPr>
            <p:ph sz="quarter" idx="1"/>
          </p:nvPr>
        </p:nvSpPr>
        <p:spPr>
          <a:xfrm>
            <a:off x="301752" y="1145286"/>
            <a:ext cx="8503920" cy="3429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1"/>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14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Rectángulo"/>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2 Marcador de texto"/>
          <p:cNvSpPr>
            <a:spLocks noGrp="1"/>
          </p:cNvSpPr>
          <p:nvPr>
            <p:ph type="body" idx="1"/>
          </p:nvPr>
        </p:nvSpPr>
        <p:spPr>
          <a:xfrm>
            <a:off x="1368426" y="2057400"/>
            <a:ext cx="6480174" cy="1254919"/>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3" name="12 Rectángulo"/>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13 Rectángulo"/>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Marcador de pie de página"/>
          <p:cNvSpPr>
            <a:spLocks noGrp="1"/>
          </p:cNvSpPr>
          <p:nvPr>
            <p:ph type="ftr" sz="quarter" idx="11"/>
          </p:nvPr>
        </p:nvSpPr>
        <p:spPr/>
        <p:txBody>
          <a:bodyPr/>
          <a:lstStyle/>
          <a:p>
            <a:endParaRPr lang="es-AR" dirty="0"/>
          </a:p>
        </p:txBody>
      </p:sp>
      <p:sp>
        <p:nvSpPr>
          <p:cNvPr id="4" name="3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8" name="7 Conector recto"/>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9 Elipse"/>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Elipse"/>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5 Marcador de número de diapositiva"/>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fld id="{F8843228-4502-4F9D-A6A0-77F313EF162E}" type="slidenum">
              <a:rPr lang="es-AR" smtClean="0"/>
              <a:t>‹Nº›</a:t>
            </a:fld>
            <a:endParaRPr lang="es-AR" dirty="0"/>
          </a:p>
        </p:txBody>
      </p:sp>
      <p:sp>
        <p:nvSpPr>
          <p:cNvPr id="2" name="1 Título"/>
          <p:cNvSpPr>
            <a:spLocks noGrp="1"/>
          </p:cNvSpPr>
          <p:nvPr>
            <p:ph type="title"/>
          </p:nvPr>
        </p:nvSpPr>
        <p:spPr>
          <a:xfrm>
            <a:off x="722313" y="400050"/>
            <a:ext cx="7772400" cy="1143000"/>
          </a:xfrm>
        </p:spPr>
        <p:txBody>
          <a:bodyPr anchor="b"/>
          <a:lstStyle>
            <a:lvl1pPr algn="ctr">
              <a:buNone/>
              <a:defRPr sz="4200" b="0" cap="none" baseline="0">
                <a:solidFill>
                  <a:srgbClr val="FFFFFF"/>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301752" y="171450"/>
            <a:ext cx="8534400" cy="569214"/>
          </a:xfrm>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a:xfrm>
            <a:off x="5791200" y="4807458"/>
            <a:ext cx="3044952" cy="274320"/>
          </a:xfrm>
        </p:spPr>
        <p:txBody>
          <a:bodyPr/>
          <a:lstStyle/>
          <a:p>
            <a:fld id="{6F331BE2-965F-4BB0-9B84-114B543F0FB9}" type="datetimeFigureOut">
              <a:rPr lang="es-AR" smtClean="0"/>
              <a:t>9/5/2024</a:t>
            </a:fld>
            <a:endParaRPr lang="es-AR" dirty="0"/>
          </a:p>
        </p:txBody>
      </p:sp>
      <p:sp>
        <p:nvSpPr>
          <p:cNvPr id="6" name="5 Marcador de pie de página"/>
          <p:cNvSpPr>
            <a:spLocks noGrp="1"/>
          </p:cNvSpPr>
          <p:nvPr>
            <p:ph type="ftr" sz="quarter" idx="11"/>
          </p:nvPr>
        </p:nvSpPr>
        <p:spPr/>
        <p:txBody>
          <a:bodyPr/>
          <a:lstStyle/>
          <a:p>
            <a:endParaRPr lang="es-AR" dirty="0"/>
          </a:p>
        </p:txBody>
      </p:sp>
      <p:sp>
        <p:nvSpPr>
          <p:cNvPr id="7" name="6 Marcador de número de diapositiva"/>
          <p:cNvSpPr>
            <a:spLocks noGrp="1"/>
          </p:cNvSpPr>
          <p:nvPr>
            <p:ph type="sldNum" sz="quarter" idx="12"/>
          </p:nvPr>
        </p:nvSpPr>
        <p:spPr/>
        <p:txBody>
          <a:bodyPr/>
          <a:lstStyle/>
          <a:p>
            <a:fld id="{F8843228-4502-4F9D-A6A0-77F313EF162E}" type="slidenum">
              <a:rPr lang="es-AR" smtClean="0"/>
              <a:t>‹Nº›</a:t>
            </a:fld>
            <a:endParaRPr lang="es-AR" dirty="0"/>
          </a:p>
        </p:txBody>
      </p:sp>
      <p:sp>
        <p:nvSpPr>
          <p:cNvPr id="8" name="7 Conector recto"/>
          <p:cNvSpPr>
            <a:spLocks noChangeShapeType="1"/>
          </p:cNvSpPr>
          <p:nvPr/>
        </p:nvSpPr>
        <p:spPr bwMode="auto">
          <a:xfrm flipV="1">
            <a:off x="4563081"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9 Marcador de contenido"/>
          <p:cNvSpPr>
            <a:spLocks noGrp="1"/>
          </p:cNvSpPr>
          <p:nvPr>
            <p:ph sz="half" idx="1"/>
          </p:nvPr>
        </p:nvSpPr>
        <p:spPr>
          <a:xfrm>
            <a:off x="301752" y="1028700"/>
            <a:ext cx="4038600" cy="3511296"/>
          </a:xfrm>
        </p:spPr>
        <p:txBody>
          <a:bodyPr/>
          <a:lstStyle>
            <a:lvl1pPr>
              <a:defRPr sz="2500"/>
            </a:lvl1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contenido"/>
          <p:cNvSpPr>
            <a:spLocks noGrp="1"/>
          </p:cNvSpPr>
          <p:nvPr>
            <p:ph sz="half" idx="2"/>
          </p:nvPr>
        </p:nvSpPr>
        <p:spPr>
          <a:xfrm>
            <a:off x="4800600" y="1028700"/>
            <a:ext cx="4038600" cy="3511296"/>
          </a:xfrm>
        </p:spPr>
        <p:txBody>
          <a:bodyPr/>
          <a:lstStyle>
            <a:lvl1pPr>
              <a:defRPr sz="2500"/>
            </a:lvl1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1">
        <a:schemeClr val="bg2"/>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19 Rectángulo"/>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20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21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10 Rectángulo"/>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Rectángulo"/>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2 Marcador de texto"/>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8" name="7 Marcador de pie de página"/>
          <p:cNvSpPr>
            <a:spLocks noGrp="1"/>
          </p:cNvSpPr>
          <p:nvPr>
            <p:ph type="ftr" sz="quarter" idx="11"/>
          </p:nvPr>
        </p:nvSpPr>
        <p:spPr>
          <a:xfrm>
            <a:off x="304800" y="4807458"/>
            <a:ext cx="3581400" cy="274320"/>
          </a:xfrm>
        </p:spPr>
        <p:txBody>
          <a:bodyPr/>
          <a:lstStyle/>
          <a:p>
            <a:endParaRPr lang="es-AR" dirty="0"/>
          </a:p>
        </p:txBody>
      </p:sp>
      <p:sp>
        <p:nvSpPr>
          <p:cNvPr id="15" name="14 Conector recto"/>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23 Marcador de contenido"/>
          <p:cNvSpPr>
            <a:spLocks noGrp="1"/>
          </p:cNvSpPr>
          <p:nvPr>
            <p:ph sz="quarter" idx="2"/>
          </p:nvPr>
        </p:nvSpPr>
        <p:spPr>
          <a:xfrm>
            <a:off x="301752" y="1853537"/>
            <a:ext cx="4041648" cy="2863803"/>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contenido"/>
          <p:cNvSpPr>
            <a:spLocks noGrp="1"/>
          </p:cNvSpPr>
          <p:nvPr>
            <p:ph sz="quarter" idx="4"/>
          </p:nvPr>
        </p:nvSpPr>
        <p:spPr>
          <a:xfrm>
            <a:off x="4800600" y="1853537"/>
            <a:ext cx="4038600" cy="2866644"/>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Elipse"/>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26 Elipse"/>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8 Marcador de número de diapositiva"/>
          <p:cNvSpPr>
            <a:spLocks noGrp="1"/>
          </p:cNvSpPr>
          <p:nvPr>
            <p:ph type="sldNum" sz="quarter" idx="12"/>
          </p:nvPr>
        </p:nvSpPr>
        <p:spPr>
          <a:xfrm>
            <a:off x="4343400" y="781812"/>
            <a:ext cx="457200" cy="330994"/>
          </a:xfrm>
        </p:spPr>
        <p:txBody>
          <a:bodyPr/>
          <a:lstStyle>
            <a:lvl1pPr algn="ctr">
              <a:defRPr/>
            </a:lvl1pPr>
          </a:lstStyle>
          <a:p>
            <a:fld id="{F8843228-4502-4F9D-A6A0-77F313EF162E}" type="slidenum">
              <a:rPr lang="es-AR" smtClean="0"/>
              <a:t>‹Nº›</a:t>
            </a:fld>
            <a:endParaRPr lang="es-AR" dirty="0"/>
          </a:p>
        </p:txBody>
      </p:sp>
      <p:sp>
        <p:nvSpPr>
          <p:cNvPr id="23" name="22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4" name="3 Marcador de pie de página"/>
          <p:cNvSpPr>
            <a:spLocks noGrp="1"/>
          </p:cNvSpPr>
          <p:nvPr>
            <p:ph type="ftr" sz="quarter" idx="11"/>
          </p:nvPr>
        </p:nvSpPr>
        <p:spPr/>
        <p:txBody>
          <a:bodyPr/>
          <a:lstStyle/>
          <a:p>
            <a:endParaRPr lang="es-AR" dirty="0"/>
          </a:p>
        </p:txBody>
      </p:sp>
      <p:sp>
        <p:nvSpPr>
          <p:cNvPr id="5" name="4 Marcador de número de diapositiva"/>
          <p:cNvSpPr>
            <a:spLocks noGrp="1"/>
          </p:cNvSpPr>
          <p:nvPr>
            <p:ph type="sldNum" sz="quarter" idx="12"/>
          </p:nvPr>
        </p:nvSpPr>
        <p:spPr>
          <a:xfrm>
            <a:off x="4343400" y="777015"/>
            <a:ext cx="457200" cy="330994"/>
          </a:xfrm>
        </p:spPr>
        <p:txBody>
          <a:bodyPr/>
          <a:lstStyle/>
          <a:p>
            <a:fld id="{F8843228-4502-4F9D-A6A0-77F313EF162E}" type="slidenum">
              <a:rPr lang="es-AR" smtClean="0"/>
              <a:t>‹Nº›</a:t>
            </a:fld>
            <a:endParaRPr lang="es-A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7 Rectángulo"/>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Rectángulo"/>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5 Rectángulo"/>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1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3" name="2 Marcador de pie de página"/>
          <p:cNvSpPr>
            <a:spLocks noGrp="1"/>
          </p:cNvSpPr>
          <p:nvPr>
            <p:ph type="ftr" sz="quarter" idx="11"/>
          </p:nvPr>
        </p:nvSpPr>
        <p:spPr/>
        <p:txBody>
          <a:bodyPr/>
          <a:lstStyle/>
          <a:p>
            <a:endParaRPr lang="es-AR" dirty="0"/>
          </a:p>
        </p:txBody>
      </p:sp>
      <p:sp>
        <p:nvSpPr>
          <p:cNvPr id="4" name="3 Marcador de número de diapositiva"/>
          <p:cNvSpPr>
            <a:spLocks noGrp="1"/>
          </p:cNvSpPr>
          <p:nvPr>
            <p:ph type="sldNum" sz="quarter" idx="12"/>
          </p:nvPr>
        </p:nvSpPr>
        <p:spPr>
          <a:xfrm>
            <a:off x="4267200" y="4743450"/>
            <a:ext cx="609600" cy="330993"/>
          </a:xfrm>
        </p:spPr>
        <p:txBody>
          <a:bodyPr/>
          <a:lstStyle>
            <a:lvl1pPr>
              <a:defRPr>
                <a:solidFill>
                  <a:srgbClr val="FFFFFF"/>
                </a:solidFill>
              </a:defRPr>
            </a:lvl1pPr>
          </a:lstStyle>
          <a:p>
            <a:fld id="{F8843228-4502-4F9D-A6A0-77F313EF162E}" type="slidenum">
              <a:rPr lang="es-AR" smtClean="0"/>
              <a:t>‹Nº›</a:t>
            </a:fld>
            <a:endParaRPr lang="es-A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9" name="18 Rectángulo"/>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14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16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Rectángulo"/>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a:off x="381000" y="685800"/>
            <a:ext cx="2362200" cy="742950"/>
          </a:xfrm>
        </p:spPr>
        <p:txBody>
          <a:bodyPr anchor="b">
            <a:noAutofit/>
          </a:bodyPr>
          <a:lstStyle>
            <a:lvl1pPr algn="l">
              <a:buNone/>
              <a:defRPr sz="2200" b="1">
                <a:solidFill>
                  <a:srgbClr val="FFFFFF"/>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381000" y="1485901"/>
            <a:ext cx="2362200" cy="3108722"/>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Rectángulo"/>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Conector recto"/>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19 Marcador de contenido"/>
          <p:cNvSpPr>
            <a:spLocks noGrp="1"/>
          </p:cNvSpPr>
          <p:nvPr>
            <p:ph sz="quarter" idx="1"/>
          </p:nvPr>
        </p:nvSpPr>
        <p:spPr>
          <a:xfrm>
            <a:off x="3124200" y="514350"/>
            <a:ext cx="5638800" cy="405765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Elipse"/>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Elipse"/>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6 Marcador de número de diapositiva"/>
          <p:cNvSpPr>
            <a:spLocks noGrp="1"/>
          </p:cNvSpPr>
          <p:nvPr>
            <p:ph type="sldNum" sz="quarter" idx="12"/>
          </p:nvPr>
        </p:nvSpPr>
        <p:spPr>
          <a:xfrm>
            <a:off x="1371600" y="234554"/>
            <a:ext cx="457200" cy="330994"/>
          </a:xfrm>
        </p:spPr>
        <p:txBody>
          <a:bodyPr/>
          <a:lstStyle>
            <a:lvl1pPr>
              <a:defRPr>
                <a:solidFill>
                  <a:schemeClr val="accent3">
                    <a:shade val="75000"/>
                  </a:schemeClr>
                </a:solidFill>
              </a:defRPr>
            </a:lvl1pPr>
          </a:lstStyle>
          <a:p>
            <a:fld id="{F8843228-4502-4F9D-A6A0-77F313EF162E}" type="slidenum">
              <a:rPr lang="es-AR" smtClean="0"/>
              <a:t>‹Nº›</a:t>
            </a:fld>
            <a:endParaRPr lang="es-AR" dirty="0"/>
          </a:p>
        </p:txBody>
      </p:sp>
      <p:sp>
        <p:nvSpPr>
          <p:cNvPr id="21" name="20 Rectángulo"/>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Marcador de fecha"/>
          <p:cNvSpPr>
            <a:spLocks noGrp="1"/>
          </p:cNvSpPr>
          <p:nvPr>
            <p:ph type="dt" sz="half" idx="10"/>
          </p:nvPr>
        </p:nvSpPr>
        <p:spPr/>
        <p:txBody>
          <a:bodyPr/>
          <a:lstStyle/>
          <a:p>
            <a:fld id="{6F331BE2-965F-4BB0-9B84-114B543F0FB9}" type="datetimeFigureOut">
              <a:rPr lang="es-AR" smtClean="0"/>
              <a:t>9/5/2024</a:t>
            </a:fld>
            <a:endParaRPr lang="es-AR" dirty="0"/>
          </a:p>
        </p:txBody>
      </p:sp>
      <p:sp>
        <p:nvSpPr>
          <p:cNvPr id="6" name="5 Marcador de pie de página"/>
          <p:cNvSpPr>
            <a:spLocks noGrp="1"/>
          </p:cNvSpPr>
          <p:nvPr>
            <p:ph type="ftr" sz="quarter" idx="11"/>
          </p:nvPr>
        </p:nvSpPr>
        <p:spPr>
          <a:xfrm>
            <a:off x="301752" y="4808136"/>
            <a:ext cx="3383280" cy="274320"/>
          </a:xfrm>
        </p:spPr>
        <p:txBody>
          <a:bodyPr/>
          <a:lstStyle/>
          <a:p>
            <a:endParaRPr lang="es-AR"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1" name="20 Conector recto"/>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16 Rectángulo"/>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19 Rectángulo"/>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7 Rectángulo"/>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14 Rectángulo"/>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Elipse"/>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Elipse"/>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6 Marcador de número de diapositiva"/>
          <p:cNvSpPr>
            <a:spLocks noGrp="1"/>
          </p:cNvSpPr>
          <p:nvPr>
            <p:ph type="sldNum" sz="quarter" idx="12"/>
          </p:nvPr>
        </p:nvSpPr>
        <p:spPr>
          <a:xfrm>
            <a:off x="1371600" y="234554"/>
            <a:ext cx="457200" cy="330994"/>
          </a:xfrm>
        </p:spPr>
        <p:txBody>
          <a:bodyPr/>
          <a:lstStyle/>
          <a:p>
            <a:fld id="{F8843228-4502-4F9D-A6A0-77F313EF162E}" type="slidenum">
              <a:rPr lang="es-AR" smtClean="0"/>
              <a:t>‹Nº›</a:t>
            </a:fld>
            <a:endParaRPr lang="es-AR" dirty="0"/>
          </a:p>
        </p:txBody>
      </p:sp>
      <p:sp>
        <p:nvSpPr>
          <p:cNvPr id="2" name="1 Título"/>
          <p:cNvSpPr>
            <a:spLocks noGrp="1"/>
          </p:cNvSpPr>
          <p:nvPr>
            <p:ph type="title"/>
          </p:nvPr>
        </p:nvSpPr>
        <p:spPr>
          <a:xfrm>
            <a:off x="3000375" y="3771900"/>
            <a:ext cx="5867400" cy="914400"/>
          </a:xfrm>
        </p:spPr>
        <p:txBody>
          <a:bodyPr anchor="t">
            <a:noAutofit/>
          </a:bodyPr>
          <a:lstStyle>
            <a:lvl1pPr algn="l">
              <a:buNone/>
              <a:defRPr sz="2400" b="1">
                <a:solidFill>
                  <a:schemeClr val="tx2"/>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3000375" y="457200"/>
            <a:ext cx="5867400" cy="3200400"/>
          </a:xfrm>
        </p:spPr>
        <p:txBody>
          <a:bodyPr/>
          <a:lstStyle>
            <a:lvl1pPr marL="0" indent="0">
              <a:buNone/>
              <a:defRPr sz="3200"/>
            </a:lvl1pPr>
          </a:lstStyle>
          <a:p>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a:xfrm>
            <a:off x="381000" y="742950"/>
            <a:ext cx="2438400" cy="394335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22" name="21 Rectángulo"/>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Marcador de fecha"/>
          <p:cNvSpPr>
            <a:spLocks noGrp="1"/>
          </p:cNvSpPr>
          <p:nvPr>
            <p:ph type="dt" sz="half" idx="10"/>
          </p:nvPr>
        </p:nvSpPr>
        <p:spPr>
          <a:xfrm>
            <a:off x="5788152" y="4803738"/>
            <a:ext cx="3044952" cy="274320"/>
          </a:xfrm>
        </p:spPr>
        <p:txBody>
          <a:bodyPr/>
          <a:lstStyle/>
          <a:p>
            <a:fld id="{6F331BE2-965F-4BB0-9B84-114B543F0FB9}" type="datetimeFigureOut">
              <a:rPr lang="es-AR" smtClean="0"/>
              <a:t>9/5/2024</a:t>
            </a:fld>
            <a:endParaRPr lang="es-AR" dirty="0"/>
          </a:p>
        </p:txBody>
      </p:sp>
      <p:sp>
        <p:nvSpPr>
          <p:cNvPr id="6" name="5 Marcador de pie de página"/>
          <p:cNvSpPr>
            <a:spLocks noGrp="1"/>
          </p:cNvSpPr>
          <p:nvPr>
            <p:ph type="ftr" sz="quarter" idx="11"/>
          </p:nvPr>
        </p:nvSpPr>
        <p:spPr>
          <a:xfrm>
            <a:off x="301752" y="4808136"/>
            <a:ext cx="3584448" cy="274320"/>
          </a:xfrm>
        </p:spPr>
        <p:txBody>
          <a:bodyPr/>
          <a:lstStyle/>
          <a:p>
            <a:endParaRPr lang="es-A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Rectángulo"/>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13 Marcador de fecha"/>
          <p:cNvSpPr>
            <a:spLocks noGrp="1"/>
          </p:cNvSpPr>
          <p:nvPr>
            <p:ph type="dt" sz="half" idx="2"/>
          </p:nvPr>
        </p:nvSpPr>
        <p:spPr>
          <a:xfrm>
            <a:off x="5791200" y="4803738"/>
            <a:ext cx="3044952" cy="274320"/>
          </a:xfrm>
          <a:prstGeom prst="rect">
            <a:avLst/>
          </a:prstGeom>
        </p:spPr>
        <p:txBody>
          <a:bodyPr vert="horz"/>
          <a:lstStyle>
            <a:lvl1pPr algn="r" eaLnBrk="1" latinLnBrk="0" hangingPunct="1">
              <a:defRPr kumimoji="0" sz="1400">
                <a:solidFill>
                  <a:srgbClr val="FFFFFF"/>
                </a:solidFill>
              </a:defRPr>
            </a:lvl1pPr>
          </a:lstStyle>
          <a:p>
            <a:fld id="{6F331BE2-965F-4BB0-9B84-114B543F0FB9}" type="datetimeFigureOut">
              <a:rPr lang="es-AR" smtClean="0"/>
              <a:t>9/5/2024</a:t>
            </a:fld>
            <a:endParaRPr lang="es-AR" dirty="0"/>
          </a:p>
        </p:txBody>
      </p:sp>
      <p:sp>
        <p:nvSpPr>
          <p:cNvPr id="3" name="2 Marcador de pie de página"/>
          <p:cNvSpPr>
            <a:spLocks noGrp="1"/>
          </p:cNvSpPr>
          <p:nvPr>
            <p:ph type="ftr" sz="quarter" idx="3"/>
          </p:nvPr>
        </p:nvSpPr>
        <p:spPr>
          <a:xfrm>
            <a:off x="304800" y="4808136"/>
            <a:ext cx="3581400" cy="274320"/>
          </a:xfrm>
          <a:prstGeom prst="rect">
            <a:avLst/>
          </a:prstGeom>
        </p:spPr>
        <p:txBody>
          <a:bodyPr vert="horz"/>
          <a:lstStyle>
            <a:lvl1pPr algn="l" eaLnBrk="1" latinLnBrk="0" hangingPunct="1">
              <a:defRPr kumimoji="0" sz="1200">
                <a:solidFill>
                  <a:srgbClr val="FFFFFF"/>
                </a:solidFill>
              </a:defRPr>
            </a:lvl1pPr>
          </a:lstStyle>
          <a:p>
            <a:endParaRPr lang="es-AR" dirty="0"/>
          </a:p>
        </p:txBody>
      </p:sp>
      <p:sp>
        <p:nvSpPr>
          <p:cNvPr id="8" name="7 Rectángulo"/>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Conector recto"/>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11 Elipse"/>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14 Elipse"/>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4343400" y="780131"/>
            <a:ext cx="457200" cy="330994"/>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8843228-4502-4F9D-A6A0-77F313EF162E}" type="slidenum">
              <a:rPr lang="es-AR" smtClean="0"/>
              <a:t>‹Nº›</a:t>
            </a:fld>
            <a:endParaRPr lang="es-AR" dirty="0"/>
          </a:p>
        </p:txBody>
      </p:sp>
      <p:sp>
        <p:nvSpPr>
          <p:cNvPr id="22" name="21 Marcador de título"/>
          <p:cNvSpPr>
            <a:spLocks noGrp="1"/>
          </p:cNvSpPr>
          <p:nvPr>
            <p:ph type="title"/>
          </p:nvPr>
        </p:nvSpPr>
        <p:spPr>
          <a:xfrm>
            <a:off x="301752" y="171450"/>
            <a:ext cx="8534400" cy="569214"/>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01752" y="123478"/>
            <a:ext cx="8534400" cy="648072"/>
          </a:xfrm>
        </p:spPr>
        <p:txBody>
          <a:bodyPr>
            <a:normAutofit/>
          </a:bodyPr>
          <a:lstStyle/>
          <a:p>
            <a:r>
              <a:rPr lang="es-MX" dirty="0" smtClean="0"/>
              <a:t>Taller de laboratorio de informática</a:t>
            </a:r>
            <a:endParaRPr lang="es-AR" dirty="0"/>
          </a:p>
        </p:txBody>
      </p:sp>
      <p:sp>
        <p:nvSpPr>
          <p:cNvPr id="5" name="4 Marcador de contenido"/>
          <p:cNvSpPr>
            <a:spLocks noGrp="1"/>
          </p:cNvSpPr>
          <p:nvPr>
            <p:ph sz="quarter" idx="1"/>
          </p:nvPr>
        </p:nvSpPr>
        <p:spPr>
          <a:xfrm>
            <a:off x="179512" y="1059582"/>
            <a:ext cx="8784976" cy="3960440"/>
          </a:xfrm>
        </p:spPr>
        <p:txBody>
          <a:bodyPr>
            <a:normAutofit/>
          </a:bodyPr>
          <a:lstStyle/>
          <a:p>
            <a:pPr marL="0" indent="0">
              <a:buNone/>
            </a:pPr>
            <a:r>
              <a:rPr lang="es-MX" dirty="0" smtClean="0"/>
              <a:t>                       trabajo practico de PowerPoint</a:t>
            </a:r>
          </a:p>
          <a:p>
            <a:pPr marL="0" indent="0">
              <a:buNone/>
            </a:pPr>
            <a:r>
              <a:rPr lang="es-MX" dirty="0"/>
              <a:t> </a:t>
            </a:r>
            <a:r>
              <a:rPr lang="es-MX" dirty="0" smtClean="0"/>
              <a:t>                            Alumno: German Díaz</a:t>
            </a:r>
          </a:p>
          <a:p>
            <a:pPr marL="0" indent="0">
              <a:buNone/>
            </a:pPr>
            <a:r>
              <a:rPr lang="es-MX" dirty="0"/>
              <a:t> </a:t>
            </a:r>
            <a:r>
              <a:rPr lang="es-MX" dirty="0" smtClean="0"/>
              <a:t>                            docente: Andrea Gómez</a:t>
            </a:r>
          </a:p>
          <a:p>
            <a:pPr marL="0" indent="0">
              <a:buNone/>
            </a:pPr>
            <a:r>
              <a:rPr lang="es-MX" dirty="0"/>
              <a:t> </a:t>
            </a:r>
            <a:r>
              <a:rPr lang="es-MX" dirty="0" smtClean="0"/>
              <a:t>                                    año: 2024</a:t>
            </a:r>
          </a:p>
          <a:p>
            <a:pPr marL="0" indent="0">
              <a:buNone/>
            </a:pPr>
            <a:r>
              <a:rPr lang="es-MX" dirty="0" smtClean="0"/>
              <a:t>                                 grado: 1ª</a:t>
            </a:r>
          </a:p>
          <a:p>
            <a:pPr marL="0" indent="0">
              <a:buNone/>
            </a:pPr>
            <a:endParaRPr lang="es-MX"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2427734"/>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150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Que es la animación</a:t>
            </a:r>
            <a:endParaRPr lang="es-AR" dirty="0"/>
          </a:p>
        </p:txBody>
      </p:sp>
      <p:sp>
        <p:nvSpPr>
          <p:cNvPr id="3" name="2 Marcador de contenido"/>
          <p:cNvSpPr>
            <a:spLocks noGrp="1"/>
          </p:cNvSpPr>
          <p:nvPr>
            <p:ph sz="quarter" idx="1"/>
          </p:nvPr>
        </p:nvSpPr>
        <p:spPr>
          <a:xfrm>
            <a:off x="301752" y="1145286"/>
            <a:ext cx="8503920" cy="1930520"/>
          </a:xfrm>
        </p:spPr>
        <p:txBody>
          <a:bodyPr>
            <a:normAutofit fontScale="92500" lnSpcReduction="10000"/>
          </a:bodyPr>
          <a:lstStyle/>
          <a:p>
            <a:r>
              <a:rPr lang="es-MX" dirty="0"/>
              <a:t>Una animación es un efecto especial que se aplica a un solo elemento de una diapositiva, como texto, forma, imagen, etc. Una transición es el efecto especial que se produce al salir de una diapositiva y pasar a la siguiente durante una presentación.</a:t>
            </a:r>
            <a:endParaRPr lang="es-AR" dirty="0"/>
          </a:p>
        </p:txBody>
      </p:sp>
      <p:pic>
        <p:nvPicPr>
          <p:cNvPr id="9220" name="Picture 4" descr="Pin by Briar Hartleroad on memes | Dance memes, Dancing gif, Gif dan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715766"/>
            <a:ext cx="3073152" cy="193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613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Que es la transición</a:t>
            </a:r>
            <a:endParaRPr lang="es-AR" dirty="0"/>
          </a:p>
        </p:txBody>
      </p:sp>
      <p:sp>
        <p:nvSpPr>
          <p:cNvPr id="3" name="2 Marcador de contenido"/>
          <p:cNvSpPr>
            <a:spLocks noGrp="1"/>
          </p:cNvSpPr>
          <p:nvPr>
            <p:ph sz="quarter" idx="1"/>
          </p:nvPr>
        </p:nvSpPr>
        <p:spPr>
          <a:xfrm>
            <a:off x="251520" y="1060260"/>
            <a:ext cx="8503920" cy="2087554"/>
          </a:xfrm>
        </p:spPr>
        <p:txBody>
          <a:bodyPr>
            <a:normAutofit lnSpcReduction="10000"/>
          </a:bodyPr>
          <a:lstStyle/>
          <a:p>
            <a:r>
              <a:rPr lang="es-MX" dirty="0"/>
              <a:t>La transición de diapositivas es el efecto visual que se reproduce al pasar de una diapositiva a la siguiente durante una </a:t>
            </a:r>
            <a:r>
              <a:rPr lang="es-MX" dirty="0" smtClean="0"/>
              <a:t>presentación</a:t>
            </a:r>
            <a:r>
              <a:rPr lang="es-MX" dirty="0"/>
              <a:t>. Puede controlar la velocidad, agregar sonido y personalizar las propiedades de los efectos de transición.</a:t>
            </a:r>
            <a:endParaRPr lang="es-AR" dirty="0"/>
          </a:p>
        </p:txBody>
      </p:sp>
      <p:pic>
        <p:nvPicPr>
          <p:cNvPr id="10244" name="Picture 4" descr="Crying Meme GIF Crying Cry Meme Discover Share GIFs, 54% OF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2715766"/>
            <a:ext cx="1944216"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466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95486"/>
            <a:ext cx="8534400" cy="569214"/>
          </a:xfrm>
        </p:spPr>
        <p:txBody>
          <a:bodyPr>
            <a:normAutofit fontScale="90000"/>
          </a:bodyPr>
          <a:lstStyle/>
          <a:p>
            <a:r>
              <a:rPr lang="es-MX" dirty="0" smtClean="0"/>
              <a:t>PowerPoint y su utilidad</a:t>
            </a:r>
            <a:endParaRPr lang="es-AR" dirty="0"/>
          </a:p>
        </p:txBody>
      </p:sp>
      <p:sp>
        <p:nvSpPr>
          <p:cNvPr id="3" name="2 Marcador de contenido"/>
          <p:cNvSpPr>
            <a:spLocks noGrp="1"/>
          </p:cNvSpPr>
          <p:nvPr>
            <p:ph sz="quarter" idx="1"/>
          </p:nvPr>
        </p:nvSpPr>
        <p:spPr/>
        <p:txBody>
          <a:bodyPr/>
          <a:lstStyle/>
          <a:p>
            <a:pPr marL="0" indent="0">
              <a:buNone/>
            </a:pPr>
            <a:r>
              <a:rPr lang="es-MX" dirty="0"/>
              <a:t>¿Qué es Microsoft PowerPoint? Microsoft PowerPoint (PPT) es un software de ofimática diseñado para realizar presentación de diapositivas. Fue creado a mediados de los años 80 y vendido en 1987 a Bill Gates, convirtiéndose en un producto estrella de la compañía Microsoft</a:t>
            </a:r>
            <a:r>
              <a:rPr lang="es-MX" dirty="0" smtClean="0"/>
              <a:t>.</a:t>
            </a:r>
            <a:endParaRPr lang="es-AR" dirty="0"/>
          </a:p>
        </p:txBody>
      </p:sp>
      <p:pic>
        <p:nvPicPr>
          <p:cNvPr id="2053" name="Picture 5" descr="Cómo hacer fotos guays y chulas en tus viajes | Guía definitiva | Happy gif,  Homer simpson, The simps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3262858"/>
            <a:ext cx="152400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6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out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Características mas importantes</a:t>
            </a:r>
            <a:endParaRPr lang="es-AR" dirty="0"/>
          </a:p>
        </p:txBody>
      </p:sp>
      <p:sp>
        <p:nvSpPr>
          <p:cNvPr id="3" name="2 Marcador de contenido"/>
          <p:cNvSpPr>
            <a:spLocks noGrp="1"/>
          </p:cNvSpPr>
          <p:nvPr>
            <p:ph sz="quarter" idx="1"/>
          </p:nvPr>
        </p:nvSpPr>
        <p:spPr>
          <a:xfrm>
            <a:off x="107504" y="1059582"/>
            <a:ext cx="8856984" cy="1944216"/>
          </a:xfrm>
        </p:spPr>
        <p:txBody>
          <a:bodyPr>
            <a:normAutofit fontScale="62500" lnSpcReduction="20000"/>
          </a:bodyPr>
          <a:lstStyle/>
          <a:p>
            <a:r>
              <a:rPr lang="es-MX" dirty="0"/>
              <a:t>Es fácil de usar.</a:t>
            </a:r>
          </a:p>
          <a:p>
            <a:r>
              <a:rPr lang="es-MX" dirty="0"/>
              <a:t>Permite crear presentaciones </a:t>
            </a:r>
            <a:r>
              <a:rPr lang="es-MX" dirty="0" smtClean="0"/>
              <a:t>atractivas. Brinda </a:t>
            </a:r>
            <a:r>
              <a:rPr lang="es-MX" dirty="0"/>
              <a:t>viñetas simples.</a:t>
            </a:r>
          </a:p>
          <a:p>
            <a:r>
              <a:rPr lang="es-MX" dirty="0"/>
              <a:t>Ofrece una disposición sencilla de la información</a:t>
            </a:r>
            <a:r>
              <a:rPr lang="es-MX" dirty="0" smtClean="0"/>
              <a:t>.</a:t>
            </a:r>
            <a:endParaRPr lang="es-MX" dirty="0"/>
          </a:p>
          <a:p>
            <a:r>
              <a:rPr lang="es-MX" dirty="0"/>
              <a:t>Es fácil de </a:t>
            </a:r>
            <a:r>
              <a:rPr lang="es-MX" dirty="0" smtClean="0"/>
              <a:t>presentar</a:t>
            </a:r>
            <a:r>
              <a:rPr lang="es-MX" dirty="0"/>
              <a:t>.</a:t>
            </a:r>
          </a:p>
          <a:p>
            <a:r>
              <a:rPr lang="es-MX" dirty="0"/>
              <a:t>Sus archivos son vulnerables.</a:t>
            </a:r>
          </a:p>
          <a:p>
            <a:r>
              <a:rPr lang="es-MX" dirty="0"/>
              <a:t>Sus presentaciones se desarrollan en una narrativa lineal.</a:t>
            </a:r>
          </a:p>
          <a:p>
            <a:r>
              <a:rPr lang="es-MX" dirty="0"/>
              <a:t>No ofrece mucha compatibilidad.</a:t>
            </a:r>
            <a:endParaRPr lang="es-AR" dirty="0"/>
          </a:p>
        </p:txBody>
      </p:sp>
      <p:pic>
        <p:nvPicPr>
          <p:cNvPr id="1028" name="Picture 4" descr="Mono Escribiendo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41825" y="2643758"/>
            <a:ext cx="4286250" cy="220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09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Elementos de </a:t>
            </a:r>
            <a:r>
              <a:rPr lang="es-MX" dirty="0"/>
              <a:t>P</a:t>
            </a:r>
            <a:r>
              <a:rPr lang="es-MX" dirty="0" smtClean="0"/>
              <a:t>owerPoint y sus funciones</a:t>
            </a:r>
            <a:endParaRPr lang="es-AR" dirty="0"/>
          </a:p>
        </p:txBody>
      </p:sp>
      <p:sp>
        <p:nvSpPr>
          <p:cNvPr id="3" name="2 Marcador de contenido"/>
          <p:cNvSpPr>
            <a:spLocks noGrp="1"/>
          </p:cNvSpPr>
          <p:nvPr>
            <p:ph sz="quarter" idx="1"/>
          </p:nvPr>
        </p:nvSpPr>
        <p:spPr>
          <a:xfrm>
            <a:off x="179512" y="987574"/>
            <a:ext cx="8784976" cy="3024336"/>
          </a:xfrm>
        </p:spPr>
        <p:txBody>
          <a:bodyPr>
            <a:normAutofit fontScale="92500"/>
          </a:bodyPr>
          <a:lstStyle/>
          <a:p>
            <a:r>
              <a:rPr lang="es-MX" dirty="0"/>
              <a:t>Inicio</a:t>
            </a:r>
            <a:r>
              <a:rPr lang="es-MX" dirty="0" smtClean="0"/>
              <a:t>: inicio</a:t>
            </a:r>
            <a:r>
              <a:rPr lang="es-MX" dirty="0"/>
              <a:t>. La pestaña Inicio contiene las características Cortar y Pegar , las opciones Fuente y Párrafo , y lo que necesita para agregar y organizar diapositivas.</a:t>
            </a:r>
          </a:p>
          <a:p>
            <a:r>
              <a:rPr lang="es-MX" dirty="0"/>
              <a:t>Insertar</a:t>
            </a:r>
            <a:r>
              <a:rPr lang="es-MX" dirty="0" smtClean="0"/>
              <a:t>: En </a:t>
            </a:r>
            <a:r>
              <a:rPr lang="es-MX" dirty="0"/>
              <a:t>la ficha Insertar, puede agregar imágenes, </a:t>
            </a:r>
            <a:r>
              <a:rPr lang="es-MX" dirty="0" smtClean="0"/>
              <a:t>formas</a:t>
            </a:r>
            <a:r>
              <a:rPr lang="es-MX" dirty="0"/>
              <a:t>, SmartArt gráficos, gráficos y más obtener fuera de una presentación completa de puntos de viñeta. Haga que su presentación más atractiva</a:t>
            </a:r>
            <a:r>
              <a:rPr lang="es-MX" dirty="0" smtClean="0"/>
              <a:t>.</a:t>
            </a:r>
            <a:endParaRPr lang="es-MX" dirty="0"/>
          </a:p>
        </p:txBody>
      </p:sp>
      <p:sp>
        <p:nvSpPr>
          <p:cNvPr id="4" name="AutoShape 4" descr="gif Collection Two :: Beh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5" name="AutoShape 7" descr="gif Collection Two :: Beha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3084" name="Picture 12" descr="Transparent GIF - Conseguir el mejor gif e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99113" y="3219822"/>
            <a:ext cx="1874366" cy="212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615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Elementos de PowerPoint y sus funciones</a:t>
            </a:r>
            <a:endParaRPr lang="es-AR" dirty="0"/>
          </a:p>
        </p:txBody>
      </p:sp>
      <p:sp>
        <p:nvSpPr>
          <p:cNvPr id="3" name="2 Marcador de contenido"/>
          <p:cNvSpPr>
            <a:spLocks noGrp="1"/>
          </p:cNvSpPr>
          <p:nvPr>
            <p:ph sz="quarter" idx="1"/>
          </p:nvPr>
        </p:nvSpPr>
        <p:spPr>
          <a:xfrm>
            <a:off x="179512" y="1059582"/>
            <a:ext cx="8784976" cy="2160240"/>
          </a:xfrm>
        </p:spPr>
        <p:txBody>
          <a:bodyPr>
            <a:normAutofit fontScale="70000" lnSpcReduction="20000"/>
          </a:bodyPr>
          <a:lstStyle/>
          <a:p>
            <a:pPr marL="0" indent="0">
              <a:buNone/>
            </a:pPr>
            <a:r>
              <a:rPr lang="es-MX" dirty="0"/>
              <a:t>Animaciones: Las animaciones de PowerPoint son efectos visuales para los objetos en tu presentación. Las animaciones son usadas para traer objetos como texto, imágenes o gráficas dentro y fuera de tu diapositiva. PowerPoint va más allá de las imágenes fijas y te da muchas opciones para trabajar en tus proyectos.</a:t>
            </a:r>
          </a:p>
          <a:p>
            <a:pPr marL="0" indent="0">
              <a:buNone/>
            </a:pPr>
            <a:r>
              <a:rPr lang="es-MX" dirty="0"/>
              <a:t>Presentación de diapositivas</a:t>
            </a:r>
            <a:r>
              <a:rPr lang="es-MX" dirty="0" smtClean="0"/>
              <a:t>: Las </a:t>
            </a:r>
            <a:r>
              <a:rPr lang="es-MX" dirty="0"/>
              <a:t>diapositivas son "las hojas" que tiene tu presentación. Contienen marcadores de posición, que son cuadros formados por bordes punteados. Éstos pueden contener muchos elementos diferentes incluyendo texto, imágenes, gráficos y más</a:t>
            </a:r>
            <a:r>
              <a:rPr lang="es-MX" dirty="0" smtClean="0"/>
              <a:t>.</a:t>
            </a:r>
          </a:p>
          <a:p>
            <a:pPr marL="0" indent="0">
              <a:buNone/>
            </a:pPr>
            <a:endParaRPr lang="es-MX" dirty="0"/>
          </a:p>
          <a:p>
            <a:pPr marL="0" indent="0">
              <a:buNone/>
            </a:pPr>
            <a:endParaRPr lang="es-AR" dirty="0"/>
          </a:p>
        </p:txBody>
      </p:sp>
      <p:pic>
        <p:nvPicPr>
          <p:cNvPr id="2053" name="Picture 5" descr="Que GIF - Que - Discover &amp; Shar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787774"/>
            <a:ext cx="2376264" cy="208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02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Elementos de PowerPoint y sus funciones</a:t>
            </a:r>
            <a:endParaRPr lang="es-AR" dirty="0"/>
          </a:p>
        </p:txBody>
      </p:sp>
      <p:sp>
        <p:nvSpPr>
          <p:cNvPr id="3" name="2 Marcador de contenido"/>
          <p:cNvSpPr>
            <a:spLocks noGrp="1"/>
          </p:cNvSpPr>
          <p:nvPr>
            <p:ph sz="quarter" idx="1"/>
          </p:nvPr>
        </p:nvSpPr>
        <p:spPr>
          <a:xfrm>
            <a:off x="301752" y="1145286"/>
            <a:ext cx="8503920" cy="2074536"/>
          </a:xfrm>
        </p:spPr>
        <p:txBody>
          <a:bodyPr>
            <a:normAutofit fontScale="70000" lnSpcReduction="20000"/>
          </a:bodyPr>
          <a:lstStyle/>
          <a:p>
            <a:r>
              <a:rPr lang="es-MX" dirty="0"/>
              <a:t>Transiciones: La transición es un efecto especial que se usa para indicar la aparición de una diapositiva durante una presentación con diapositivas. Generalmente esta técnica se pone en práctica durante el proceso de postproducción (en caso de que se trate de una producción de una película u obra cinematográfica</a:t>
            </a:r>
            <a:r>
              <a:rPr lang="es-MX" dirty="0" smtClean="0"/>
              <a:t>).</a:t>
            </a:r>
          </a:p>
          <a:p>
            <a:r>
              <a:rPr lang="es-MX" dirty="0" smtClean="0"/>
              <a:t>Diseño: Los </a:t>
            </a:r>
            <a:r>
              <a:rPr lang="es-MX" dirty="0"/>
              <a:t>diseños de diapositiva contienen cuadros de formato, posicionamiento y marcador de posición para todo el contenido que aparece en una diapositiva.</a:t>
            </a:r>
          </a:p>
          <a:p>
            <a:endParaRPr lang="es-AR" dirty="0"/>
          </a:p>
        </p:txBody>
      </p:sp>
      <p:pic>
        <p:nvPicPr>
          <p:cNvPr id="5124" name="Picture 4" descr="What Meme GIFs | GIFDB.co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859782"/>
            <a:ext cx="3744416" cy="19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23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Elementos de PowerPoint y sus funciones</a:t>
            </a:r>
            <a:endParaRPr lang="es-AR" dirty="0"/>
          </a:p>
        </p:txBody>
      </p:sp>
      <p:sp>
        <p:nvSpPr>
          <p:cNvPr id="3" name="2 Marcador de contenido"/>
          <p:cNvSpPr>
            <a:spLocks noGrp="1"/>
          </p:cNvSpPr>
          <p:nvPr>
            <p:ph sz="quarter" idx="1"/>
          </p:nvPr>
        </p:nvSpPr>
        <p:spPr>
          <a:xfrm>
            <a:off x="301752" y="1145286"/>
            <a:ext cx="8503920" cy="2002528"/>
          </a:xfrm>
        </p:spPr>
        <p:txBody>
          <a:bodyPr>
            <a:normAutofit fontScale="70000" lnSpcReduction="20000"/>
          </a:bodyPr>
          <a:lstStyle/>
          <a:p>
            <a:r>
              <a:rPr lang="es-MX" dirty="0"/>
              <a:t>Revisar: La pestaña Revisar le permite agregar comentarios, pasar el corrector ortográfico o comparar una presentación con otra (por ejemplo, una versión anterior).</a:t>
            </a:r>
          </a:p>
          <a:p>
            <a:r>
              <a:rPr lang="es-MX" dirty="0"/>
              <a:t>Vista: PowerPoint proporciona vistas y configuraciones para ayudarle a especificar lo que desea imprimir (diapositivas, documentos o páginas de notas) y cómo quiere que se impriman esos trabajos (en color, escala de grises, blanco y negro, con marcos, etc.)</a:t>
            </a:r>
          </a:p>
          <a:p>
            <a:endParaRPr lang="es-AR" dirty="0"/>
          </a:p>
        </p:txBody>
      </p:sp>
      <p:pic>
        <p:nvPicPr>
          <p:cNvPr id="6148" name="Picture 4" descr="Shocked Meme GIFs | GIFDB.co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672281"/>
            <a:ext cx="2952328" cy="212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74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Tipos de vistas</a:t>
            </a:r>
            <a:endParaRPr lang="es-AR" dirty="0"/>
          </a:p>
        </p:txBody>
      </p:sp>
      <p:sp>
        <p:nvSpPr>
          <p:cNvPr id="3" name="2 Marcador de contenido"/>
          <p:cNvSpPr>
            <a:spLocks noGrp="1"/>
          </p:cNvSpPr>
          <p:nvPr>
            <p:ph sz="quarter" idx="1"/>
          </p:nvPr>
        </p:nvSpPr>
        <p:spPr>
          <a:xfrm>
            <a:off x="179512" y="1059582"/>
            <a:ext cx="8784976" cy="1872208"/>
          </a:xfrm>
        </p:spPr>
        <p:txBody>
          <a:bodyPr>
            <a:normAutofit fontScale="55000" lnSpcReduction="20000"/>
          </a:bodyPr>
          <a:lstStyle/>
          <a:p>
            <a:r>
              <a:rPr lang="es-AR" dirty="0"/>
              <a:t>Vista </a:t>
            </a:r>
            <a:r>
              <a:rPr lang="es-AR" dirty="0" smtClean="0"/>
              <a:t>normal:</a:t>
            </a:r>
            <a:r>
              <a:rPr lang="es-MX" dirty="0"/>
              <a:t>Vista normal La vista Normal es la vista de edición principal, donde escribe y diseña las presentaciones. La vista Normal tiene tres áreas de trabajo: Panel de miniaturas. Panel Diapositivas.</a:t>
            </a:r>
            <a:endParaRPr lang="es-AR" dirty="0"/>
          </a:p>
          <a:p>
            <a:r>
              <a:rPr lang="es-MX" dirty="0" smtClean="0"/>
              <a:t>Panel Diapositivas</a:t>
            </a:r>
            <a:r>
              <a:rPr lang="es-AR" dirty="0" smtClean="0"/>
              <a:t>:</a:t>
            </a:r>
            <a:r>
              <a:rPr lang="es-MX" dirty="0"/>
              <a:t>Este panel te permite ver todas tus diapositivas y organizarlas según como vayas a realizar la presentación.</a:t>
            </a:r>
            <a:endParaRPr lang="es-AR" dirty="0"/>
          </a:p>
          <a:p>
            <a:r>
              <a:rPr lang="es-AR" dirty="0"/>
              <a:t>Vista Página de </a:t>
            </a:r>
            <a:r>
              <a:rPr lang="es-AR" dirty="0" smtClean="0"/>
              <a:t>notas:</a:t>
            </a:r>
            <a:endParaRPr lang="es-MX" dirty="0"/>
          </a:p>
          <a:p>
            <a:r>
              <a:rPr lang="es-MX" dirty="0"/>
              <a:t>Puede imprimir sus notas o incluirlas en una presentación que envía a la audiencia o, simplemente, usarlas como indicaciones para sí mismo mientras presenta</a:t>
            </a:r>
            <a:r>
              <a:rPr lang="es-MX" dirty="0" smtClean="0"/>
              <a:t>.</a:t>
            </a:r>
            <a:endParaRPr lang="es-AR" dirty="0"/>
          </a:p>
        </p:txBody>
      </p:sp>
      <p:pic>
        <p:nvPicPr>
          <p:cNvPr id="7172" name="Picture 4" descr="Meme Gif - Ic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715766"/>
            <a:ext cx="3888432" cy="2162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78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Tipos de vistas</a:t>
            </a:r>
            <a:endParaRPr lang="es-AR" dirty="0"/>
          </a:p>
        </p:txBody>
      </p:sp>
      <p:sp>
        <p:nvSpPr>
          <p:cNvPr id="3" name="2 Marcador de contenido"/>
          <p:cNvSpPr>
            <a:spLocks noGrp="1"/>
          </p:cNvSpPr>
          <p:nvPr>
            <p:ph sz="quarter" idx="1"/>
          </p:nvPr>
        </p:nvSpPr>
        <p:spPr>
          <a:xfrm>
            <a:off x="179512" y="1059582"/>
            <a:ext cx="8784976" cy="2016224"/>
          </a:xfrm>
        </p:spPr>
        <p:txBody>
          <a:bodyPr>
            <a:normAutofit fontScale="70000" lnSpcReduction="20000"/>
          </a:bodyPr>
          <a:lstStyle/>
          <a:p>
            <a:r>
              <a:rPr lang="es-MX" dirty="0"/>
              <a:t>Vista Moderador: La vista Moderador le permite ver la presentación con las notas del orador en un equipo (su portátil, por ejemplo), mientras que el público ve la presentación sin notas en un monitor diferente</a:t>
            </a:r>
            <a:r>
              <a:rPr lang="es-MX" dirty="0" smtClean="0"/>
              <a:t>.</a:t>
            </a:r>
          </a:p>
          <a:p>
            <a:r>
              <a:rPr lang="es-MX" dirty="0"/>
              <a:t>Vista Presentación con diapositivas: Use la vista Presentación con diapositivas para ofrecer la presentación al público. La vista Presentación con diapositivas ocupa toda la pantalla del equipo, exactamente del modo en que se verá la presentación en una pantalla grande cuando la vea el público.</a:t>
            </a:r>
          </a:p>
          <a:p>
            <a:endParaRPr lang="es-MX" dirty="0"/>
          </a:p>
          <a:p>
            <a:endParaRPr lang="es-AR" dirty="0"/>
          </a:p>
        </p:txBody>
      </p:sp>
      <p:pic>
        <p:nvPicPr>
          <p:cNvPr id="3080" name="Picture 8" descr="Monkey With Rizz / Smiling Monkey GIF | Monkey With Rizz | Know Your Me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787774"/>
            <a:ext cx="4464496" cy="196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731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182</TotalTime>
  <Words>758</Words>
  <Application>Microsoft Office PowerPoint</Application>
  <PresentationFormat>Presentación en pantalla (16:9)</PresentationFormat>
  <Paragraphs>40</Paragraphs>
  <Slides>11</Slides>
  <Notes>0</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Civil</vt:lpstr>
      <vt:lpstr>Taller de laboratorio de informática</vt:lpstr>
      <vt:lpstr>PowerPoint y su utilidad</vt:lpstr>
      <vt:lpstr>Características mas importantes</vt:lpstr>
      <vt:lpstr>Elementos de PowerPoint y sus funciones</vt:lpstr>
      <vt:lpstr>Elementos de PowerPoint y sus funciones</vt:lpstr>
      <vt:lpstr>Elementos de PowerPoint y sus funciones</vt:lpstr>
      <vt:lpstr>Elementos de PowerPoint y sus funciones</vt:lpstr>
      <vt:lpstr>Tipos de vistas</vt:lpstr>
      <vt:lpstr>Tipos de vistas</vt:lpstr>
      <vt:lpstr>Que es la animación</vt:lpstr>
      <vt:lpstr>Que es la transición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Primaria</dc:creator>
  <cp:lastModifiedBy>Primaria</cp:lastModifiedBy>
  <cp:revision>27</cp:revision>
  <dcterms:created xsi:type="dcterms:W3CDTF">2024-04-23T18:16:13Z</dcterms:created>
  <dcterms:modified xsi:type="dcterms:W3CDTF">2024-05-09T18:02:28Z</dcterms:modified>
</cp:coreProperties>
</file>