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7316D-AEF0-4DE8-87AD-2838536865D1}" type="doc">
      <dgm:prSet loTypeId="urn:microsoft.com/office/officeart/2005/8/layout/lProcess3" loCatId="process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CCF8DD33-825B-4263-A96E-2502C87A973C}">
      <dgm:prSet/>
      <dgm:spPr/>
      <dgm:t>
        <a:bodyPr/>
        <a:lstStyle/>
        <a:p>
          <a:pPr rtl="0"/>
          <a:r>
            <a:rPr lang="es-MX" dirty="0" smtClean="0"/>
            <a:t>Para iniciar la presentación puedes hacerlo desde la Barra de herramientas de acceso rápido, pulsando la tecla F5 o con el comando Reproducir presentación la parte inferior de.</a:t>
          </a:r>
          <a:endParaRPr lang="es-ES" dirty="0"/>
        </a:p>
      </dgm:t>
    </dgm:pt>
    <dgm:pt modelId="{3D2AE7E8-807F-46EA-AA04-ADC0F86202CC}" type="parTrans" cxnId="{E932D433-D913-416E-909C-9161B5A18FDE}">
      <dgm:prSet/>
      <dgm:spPr/>
      <dgm:t>
        <a:bodyPr/>
        <a:lstStyle/>
        <a:p>
          <a:endParaRPr lang="es-ES"/>
        </a:p>
      </dgm:t>
    </dgm:pt>
    <dgm:pt modelId="{090974D4-125B-489C-8BA2-0EAC67DF421F}" type="sibTrans" cxnId="{E932D433-D913-416E-909C-9161B5A18FDE}">
      <dgm:prSet/>
      <dgm:spPr/>
      <dgm:t>
        <a:bodyPr/>
        <a:lstStyle/>
        <a:p>
          <a:endParaRPr lang="es-ES"/>
        </a:p>
      </dgm:t>
    </dgm:pt>
    <dgm:pt modelId="{3181314C-5354-4C61-A68C-CEFFF5939391}" type="pres">
      <dgm:prSet presAssocID="{B9C7316D-AEF0-4DE8-87AD-2838536865D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4BCF386-6456-4152-B5D1-3CC8BA1A4634}" type="pres">
      <dgm:prSet presAssocID="{CCF8DD33-825B-4263-A96E-2502C87A973C}" presName="horFlow" presStyleCnt="0"/>
      <dgm:spPr/>
    </dgm:pt>
    <dgm:pt modelId="{A50A1849-3536-46D4-8AD8-90CA429EAAE8}" type="pres">
      <dgm:prSet presAssocID="{CCF8DD33-825B-4263-A96E-2502C87A973C}" presName="bigChev" presStyleLbl="node1" presStyleIdx="0" presStyleCnt="1" custLinFactNeighborX="-154" custLinFactNeighborY="-12846"/>
      <dgm:spPr/>
      <dgm:t>
        <a:bodyPr/>
        <a:lstStyle/>
        <a:p>
          <a:endParaRPr lang="es-ES"/>
        </a:p>
      </dgm:t>
    </dgm:pt>
  </dgm:ptLst>
  <dgm:cxnLst>
    <dgm:cxn modelId="{E932D433-D913-416E-909C-9161B5A18FDE}" srcId="{B9C7316D-AEF0-4DE8-87AD-2838536865D1}" destId="{CCF8DD33-825B-4263-A96E-2502C87A973C}" srcOrd="0" destOrd="0" parTransId="{3D2AE7E8-807F-46EA-AA04-ADC0F86202CC}" sibTransId="{090974D4-125B-489C-8BA2-0EAC67DF421F}"/>
    <dgm:cxn modelId="{1D889723-139B-42C0-A70D-0ED593406856}" type="presOf" srcId="{CCF8DD33-825B-4263-A96E-2502C87A973C}" destId="{A50A1849-3536-46D4-8AD8-90CA429EAAE8}" srcOrd="0" destOrd="0" presId="urn:microsoft.com/office/officeart/2005/8/layout/lProcess3"/>
    <dgm:cxn modelId="{9A948C63-E71B-4A62-A5F2-91D7B9C28FD8}" type="presOf" srcId="{B9C7316D-AEF0-4DE8-87AD-2838536865D1}" destId="{3181314C-5354-4C61-A68C-CEFFF5939391}" srcOrd="0" destOrd="0" presId="urn:microsoft.com/office/officeart/2005/8/layout/lProcess3"/>
    <dgm:cxn modelId="{CC1BF23D-046E-45D8-BEF2-021EEC5F4D78}" type="presParOf" srcId="{3181314C-5354-4C61-A68C-CEFFF5939391}" destId="{84BCF386-6456-4152-B5D1-3CC8BA1A4634}" srcOrd="0" destOrd="0" presId="urn:microsoft.com/office/officeart/2005/8/layout/lProcess3"/>
    <dgm:cxn modelId="{9D198DEE-55FE-4727-A48E-F149EEFA2AF9}" type="presParOf" srcId="{84BCF386-6456-4152-B5D1-3CC8BA1A4634}" destId="{A50A1849-3536-46D4-8AD8-90CA429EAAE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A1849-3536-46D4-8AD8-90CA429EAAE8}">
      <dsp:nvSpPr>
        <dsp:cNvPr id="0" name=""/>
        <dsp:cNvSpPr/>
      </dsp:nvSpPr>
      <dsp:spPr>
        <a:xfrm>
          <a:off x="0" y="0"/>
          <a:ext cx="7745505" cy="3098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Para iniciar la presentación puedes hacerlo desde la Barra de herramientas de acceso rápido, pulsando la tecla F5 o con el comando Reproducir presentación la parte inferior de.</a:t>
          </a:r>
          <a:endParaRPr lang="es-ES" sz="3000" kern="1200" dirty="0"/>
        </a:p>
      </dsp:txBody>
      <dsp:txXfrm>
        <a:off x="1549101" y="0"/>
        <a:ext cx="4647303" cy="3098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A2482-C482-4FA6-8D84-8B868C85002A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5853E-318F-466A-A6C4-629C6ABFA9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10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21CC2F2-99A1-42AB-A3A9-5A3A3FBA6B21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ECCCC8-2E70-42FB-AB90-EF267B12EACE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support.microsoft.com/es-es/office/la-diferencia-entre-animaciones-y-transiciones-bae174a4-dad3-4268-bf9c-c201a70995f1#:~:text=Una%20animaci%C3%B3n%20es%20un%20efecto,la%20siguiente%20durante%20una%20presentaci%C3%B3n.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support.microsoft.com/es-es/office/tareas-b%C3%A1sicas-para-crear-una-presentaci%C3%B3n-de-powerpoint-efbbc1cd-c5f1-4264-b48e-c8a7b0334e3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support.microsoft.com/es-es/office/-d%C3%B3nde-se-encuentran-los-men%C3%BAs-y-las-barras-de-herramientas-e25451c0-8a1f-428c-afb4-d91e98807bd4#:~:text=La%20pesta%C3%B1a%20Revisar%20le%20permite,ejemplo%2C%20una%20versi%C3%B3n%20anterior).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support.microsoft.com/es-es/office/elegir-la-vista-adecuada-para-una-tarea-en-powerpoint-21332d8d-adbc-4717-a2c6-e25a697b40e9#:~:text=La%20vista%20Normal%20es%20el,frecuencia%20para%20crear%20las%20diapositivas.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elegir-la-vista-adecuada-para-una-tarea-en-powerpoint-21332d8d-adbc-4717-a2c6-e25a697b40e9#:~:text=%2C%20etc.).-,Vista%20Clasificador%20de%20diapositivas%20La%20vista%20Clasificador%20de%20diapositivas%20le,prepara%20para%20imprimir%20las%20diapositivas.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s://support.microsoft.com/es-es/office/crear-e-imprimir-una-presentaci%C3%B3n-en-la-vista-esquema-3516310c-c9c0-4d4f-8c11-2759313477a5#:~:text=La%20vista%20Esquema%20de%20PowerPoint,y%20un%20n%C3%BAmero%20de%20diapositiva.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ionos.es/digitalguide/online-marketing/vender-en-internet/notas-de-powerpoint/#:~:text=Para%20abrir%20la%20vista%20de,a%20la%20vista%20%E2%80%9CNormal%E2%80%9D.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support.microsoft.com/es-es/office/elegir-la-vista-adecuada-para-una-tarea-en-powerpoint-21332d8d-adbc-4717-a2c6-e25a697b40e9#:~:text=La%20vista%20Presentaci%C3%B3n%20con%20diapositivas,las%20diapositivas%20en%20grupos%20significativos.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support.microsoft.com/es-es/office/-qu%C3%A9-es-la-vista-moderador-98f31265-9630-41a7-a3f1-9b4736928ee3#:~:text=La%20vista%20Moderador%20le%20permite,notas%20en%20un%20monitor%20diferente.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onlyoffice.com/blog/es/2022/06/animaciones-de-powerpoint#:~:text=La%20animaci%C3%B3n%20consiste%20en%20que,a%20las%20transiciones%20entre%20diapositivas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agregar-transiciones-entre-diapositivas-3f8244bf-f893-4efd-a7eb-3a4845c9c971#:~:text=La%20transici%C3%B3n%20de%20diapositivas%20es,de%20los%20efectos%20de%20transici%C3%B3n.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concepto.de/powerpoin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blog.hubspot.es/marketing/que-es-powerpoin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fernandoarciniega.com/elementos-de-la-pantalla-de-power-poin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Layout" Target="../diagrams/layout1.xml"/><Relationship Id="rId7" Type="http://schemas.openxmlformats.org/officeDocument/2006/relationships/hyperlink" Target="https://definicion.de/inicio/#:~:text=En%20la%20inform%C3%A1tica%2C%20la%20noci%C3%B3n,homepage%20o%20p%C3%A1gina%20de%20inicio.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s-es/office/insertar-una-imagen-en-powerpoint-5f7368d2-ee94-4b94-a6f2-a663646a07e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s://support.microsoft.com/es-es/office/-qu%C3%A9-es-un-dise%C3%B1o-de-diapositiva-99da5716-92ee-4b6a-a0b5-beea45150f3a#:~:text=Los%20dise%C3%B1os%20de%20diapositiva%20contienen,que%20aparece%20en%20una%20diapositiva.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support.microsoft.com/es-es/office/agregar-transiciones-entre-diapositivas-3f8244bf-f893-4efd-a7eb-3a4845c9c971#:~:text=La%20transici%C3%B3n%20de%20diapositivas%20es,de%20los%20efectos%20de%20transici%C3%B3n.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NOMBRE Y APELLIDO: </a:t>
            </a:r>
            <a:r>
              <a:rPr lang="es-MX" dirty="0" err="1" smtClean="0"/>
              <a:t>Dylan</a:t>
            </a:r>
            <a:r>
              <a:rPr lang="es-MX" dirty="0" smtClean="0"/>
              <a:t> Brizuela                                                                        </a:t>
            </a:r>
          </a:p>
          <a:p>
            <a:r>
              <a:rPr lang="es-MX" dirty="0" smtClean="0"/>
              <a:t>Curso: 1° A    </a:t>
            </a:r>
          </a:p>
          <a:p>
            <a:r>
              <a:rPr lang="es-MX" dirty="0" smtClean="0"/>
              <a:t>Tema a presentar: </a:t>
            </a:r>
            <a:r>
              <a:rPr lang="es-MX" dirty="0" err="1" smtClean="0"/>
              <a:t>Power</a:t>
            </a:r>
            <a:r>
              <a:rPr lang="es-MX" dirty="0" smtClean="0"/>
              <a:t> Point         AÑO: 2024</a:t>
            </a:r>
          </a:p>
          <a:p>
            <a:endParaRPr lang="es-MX" dirty="0" smtClean="0"/>
          </a:p>
          <a:p>
            <a:r>
              <a:rPr lang="es-MX" dirty="0" smtClean="0"/>
              <a:t>                                    Profe: </a:t>
            </a:r>
            <a:r>
              <a:rPr lang="es-MX" smtClean="0"/>
              <a:t>Andrea Gómez </a:t>
            </a:r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PRACTICO </a:t>
            </a:r>
            <a:r>
              <a:rPr lang="es-MX" smtClean="0"/>
              <a:t>NUMERO </a:t>
            </a:r>
            <a:r>
              <a:rPr lang="es-MX" sz="4000" dirty="0"/>
              <a:t>4</a:t>
            </a:r>
            <a:r>
              <a:rPr lang="es-MX" sz="4000" smtClean="0"/>
              <a:t>°</a:t>
            </a:r>
            <a:endParaRPr lang="es-E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8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268885"/>
          </a:xfrm>
        </p:spPr>
        <p:txBody>
          <a:bodyPr/>
          <a:lstStyle/>
          <a:p>
            <a:r>
              <a:rPr lang="es-419" dirty="0"/>
              <a:t>Una animación es un efecto especial que se aplica a un solo elemento de una diapositiva, como texto, forma, imagen, etc. Una transición es el efecto especial que se produce al salir de una diapositiva y pasar a la siguiente durante una presentación.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ANIMACIONES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732240" y="4221088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La diferencia entre animaciones y transiciones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 › la-difere...</a:t>
            </a:r>
            <a:endParaRPr lang="es-419" dirty="0">
              <a:hlinkClick r:id="rId2"/>
            </a:endParaRPr>
          </a:p>
        </p:txBody>
      </p:sp>
      <p:pic>
        <p:nvPicPr>
          <p:cNvPr id="1026" name="Picture 2" descr="Archivo:Purple-guy.gif - Wikipedia, la enciclopedia lib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403244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Las presentaciones de PowerPoint funcionan como presentaciones con diapositivas. Para transmitir un mensaje o una historia, se desglosa en diapositivas. Considere cada diapositiva como un lienzo en blanco para las imágenes y palabras que le ayudarán a explicar la historia.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PRESENTACION DE DIAPOSITIVAS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372200" y="4262123"/>
            <a:ext cx="228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Tareas básicas para crear una presentación de PowerPoint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 › tareas-b...</a:t>
            </a:r>
            <a:endParaRPr lang="es-419" dirty="0">
              <a:hlinkClick r:id="rId2"/>
            </a:endParaRPr>
          </a:p>
        </p:txBody>
      </p:sp>
      <p:pic>
        <p:nvPicPr>
          <p:cNvPr id="2050" name="Picture 2" descr="Naruto Gif PFP - Anime Gif PFPs para Facebook, Discord, Telegra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3024336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pestaña Revisar le permite agregar comentarios, pasar el corrector ortográfico o comparar una presentación con otra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REVISAR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588224" y="3140968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¿Dónde se encuentran los menús y las barras de herramientas?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</a:t>
            </a:r>
            <a:endParaRPr lang="es-419" dirty="0">
              <a:hlinkClick r:id="rId2"/>
            </a:endParaRPr>
          </a:p>
        </p:txBody>
      </p:sp>
      <p:pic>
        <p:nvPicPr>
          <p:cNvPr id="3074" name="Picture 2" descr="Naruto GIF - Find &amp; Share on GIPHY, obito uchih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7" y="3573016"/>
            <a:ext cx="42484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vista Esquema permite modificar y saltar entre las diapositivas. Además puedes editar rápidamente el texto de las diapositivas y ver el contenido de las mismas a la vez. Con esta herramienta puedes revisar la organización de las diapositivas y prepararte para tu presentación</a:t>
            </a:r>
            <a:r>
              <a:rPr lang="es-419" dirty="0" smtClean="0"/>
              <a:t>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</a:t>
            </a:r>
            <a:endParaRPr lang="es-ES" dirty="0"/>
          </a:p>
        </p:txBody>
      </p:sp>
      <p:pic>
        <p:nvPicPr>
          <p:cNvPr id="2050" name="Picture 2" descr="Transparent GIF - Conseguir el mejor gif e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3648075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9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99592" y="980728"/>
            <a:ext cx="7745505" cy="2404789"/>
          </a:xfrm>
        </p:spPr>
        <p:txBody>
          <a:bodyPr>
            <a:noAutofit/>
          </a:bodyPr>
          <a:lstStyle/>
          <a:p>
            <a:r>
              <a:rPr lang="es-419" dirty="0"/>
              <a:t>Vista normal.</a:t>
            </a:r>
          </a:p>
          <a:p>
            <a:r>
              <a:rPr lang="es-419" dirty="0"/>
              <a:t>Vista Clasificador de diapositivas.</a:t>
            </a:r>
          </a:p>
          <a:p>
            <a:r>
              <a:rPr lang="es-419" dirty="0"/>
              <a:t>Vista Página de notas.</a:t>
            </a:r>
          </a:p>
          <a:p>
            <a:r>
              <a:rPr lang="es-419" dirty="0"/>
              <a:t>Vista Esquema (disponible en PowerPoint 2016 para Mac y versiones más recientes)</a:t>
            </a:r>
          </a:p>
          <a:p>
            <a:r>
              <a:rPr lang="es-419" dirty="0"/>
              <a:t>Vista Presentación con diapositivas.</a:t>
            </a:r>
          </a:p>
          <a:p>
            <a:r>
              <a:rPr lang="es-419" dirty="0"/>
              <a:t>Vista Moderador.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53975"/>
            <a:ext cx="7756263" cy="1054250"/>
          </a:xfrm>
        </p:spPr>
        <p:txBody>
          <a:bodyPr/>
          <a:lstStyle/>
          <a:p>
            <a:r>
              <a:rPr lang="es-MX" dirty="0" smtClean="0"/>
              <a:t>TIPOS DE VISTAS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41168"/>
            <a:ext cx="4325119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ownload Monkey D. Luffy Anime One Piece Gif - Gif Aby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1000"/>
            <a:ext cx="418643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3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vista Normal es el modo de edición en el que trabajará con más frecuencia para crear las diapositivas.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normal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755576" y="3356992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Elegir la vista adecuada para una tarea en PowerPoint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 › elegir-la...</a:t>
            </a:r>
            <a:endParaRPr lang="es-419" dirty="0">
              <a:hlinkClick r:id="rId2"/>
            </a:endParaRPr>
          </a:p>
        </p:txBody>
      </p:sp>
      <p:pic>
        <p:nvPicPr>
          <p:cNvPr id="3074" name="Picture 2" descr="Among Us Gif | Flyby | The Harvard Crims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75" y="3068960"/>
            <a:ext cx="410445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2204864"/>
            <a:ext cx="7745505" cy="3877815"/>
          </a:xfrm>
        </p:spPr>
        <p:txBody>
          <a:bodyPr>
            <a:normAutofit/>
          </a:bodyPr>
          <a:lstStyle/>
          <a:p>
            <a:r>
              <a:rPr lang="es-419" dirty="0"/>
              <a:t> 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8490" y="908720"/>
            <a:ext cx="7756263" cy="576064"/>
          </a:xfrm>
        </p:spPr>
        <p:txBody>
          <a:bodyPr/>
          <a:lstStyle/>
          <a:p>
            <a:r>
              <a:rPr lang="es-MX" dirty="0" smtClean="0"/>
              <a:t>VISTA CLASIFICADOR DE DIAPOSITIVAS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899592" y="2204864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800" dirty="0"/>
              <a:t> La vista Clasificador de diapositivas le ofrece una vista de las diapositivas en forma de miniatura. Esta vista facilita ordenar y organizar la secuencia de las diapositivas mientras se prepara para imprimir las diapositivas.</a:t>
            </a:r>
            <a:endParaRPr lang="es-ES" sz="2800" dirty="0"/>
          </a:p>
        </p:txBody>
      </p:sp>
      <p:pic>
        <p:nvPicPr>
          <p:cNvPr id="4098" name="Picture 2" descr="Dibujante Gifs Animados | Ilustradora Madrid Dibujante Freelance |  Estefanía Córdob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63918"/>
            <a:ext cx="4994920" cy="21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528" y="4563918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3"/>
              </a:rPr>
              <a:t/>
            </a:r>
            <a:br>
              <a:rPr lang="es-419" dirty="0">
                <a:hlinkClick r:id="rId3"/>
              </a:rPr>
            </a:br>
            <a:r>
              <a:rPr lang="es-419" b="1" dirty="0">
                <a:hlinkClick r:id="rId3"/>
              </a:rPr>
              <a:t>Elegir la vista adecuada para una tarea en PowerPoint</a:t>
            </a:r>
          </a:p>
          <a:p>
            <a:r>
              <a:rPr lang="es-419" dirty="0">
                <a:hlinkClick r:id="rId3"/>
              </a:rPr>
              <a:t>Microsoft Support</a:t>
            </a:r>
          </a:p>
          <a:p>
            <a:r>
              <a:rPr lang="es-419" i="1" dirty="0">
                <a:hlinkClick r:id="rId3"/>
              </a:rPr>
              <a:t>https://support.microsoft.com › es-es › office › elegir-la...</a:t>
            </a:r>
            <a:endParaRPr lang="es-419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06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vista Esquema de PowerPoint muestra la presentación como un esquema formado por los títulos y el texto principal de cada diapositiva. Cada título aparece en el lado izquierdo del panel que contiene la pestaña Esquema, junto con un icono de diapositiva y un número de diapositiva.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ESQUEMA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588224" y="4269724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Crear e imprimir una presentación en la vista Esquema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 › crear-e-i...</a:t>
            </a:r>
            <a:endParaRPr lang="es-419" dirty="0">
              <a:hlinkClick r:id="rId2"/>
            </a:endParaRPr>
          </a:p>
        </p:txBody>
      </p:sp>
      <p:pic>
        <p:nvPicPr>
          <p:cNvPr id="2050" name="Picture 2" descr="Los mejores GIF animados - descargar en GIFER. ¡Millones de GIF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9523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844949"/>
          </a:xfrm>
        </p:spPr>
        <p:txBody>
          <a:bodyPr>
            <a:noAutofit/>
          </a:bodyPr>
          <a:lstStyle/>
          <a:p>
            <a:r>
              <a:rPr lang="es-419" dirty="0"/>
              <a:t>Vista Página de notas El panel Notas se encuentra debajo del panel Diapositiva. Puede escribir notas que se apliquen a la diapositiva actual. Más adelante, puede imprimir las notas y hacer referencia a ellas </a:t>
            </a:r>
            <a:r>
              <a:rPr lang="es-419" dirty="0" smtClean="0"/>
              <a:t>cuando </a:t>
            </a:r>
            <a:r>
              <a:rPr lang="es-419" dirty="0"/>
              <a:t>realice la presentación</a:t>
            </a:r>
            <a:r>
              <a:rPr lang="es-419" dirty="0" smtClean="0"/>
              <a:t>.</a:t>
            </a:r>
            <a:r>
              <a:rPr lang="es-419" dirty="0">
                <a:hlinkClick r:id="rId2"/>
              </a:rPr>
              <a:t> </a:t>
            </a:r>
            <a:br>
              <a:rPr lang="es-419" dirty="0">
                <a:hlinkClick r:id="rId2"/>
              </a:rPr>
            </a:br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endParaRPr lang="es-419" dirty="0">
              <a:hlinkClick r:id="rId2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PAGINA DE NOTAS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012160" y="4005064"/>
            <a:ext cx="228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Notas de PowerPoint: una función muy práctica - IONOS</a:t>
            </a:r>
          </a:p>
          <a:p>
            <a:r>
              <a:rPr lang="es-419" dirty="0">
                <a:hlinkClick r:id="rId2"/>
              </a:rPr>
              <a:t>ionos.es</a:t>
            </a:r>
          </a:p>
          <a:p>
            <a:r>
              <a:rPr lang="es-419" i="1" dirty="0">
                <a:hlinkClick r:id="rId2"/>
              </a:rPr>
              <a:t>https://www.ionos.es › ... › Vender en Internet</a:t>
            </a:r>
            <a:endParaRPr lang="es-419" dirty="0">
              <a:hlinkClick r:id="rId2"/>
            </a:endParaRPr>
          </a:p>
        </p:txBody>
      </p:sp>
      <p:pic>
        <p:nvPicPr>
          <p:cNvPr id="1026" name="Picture 2" descr="GIF animados | Domest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36724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419" dirty="0"/>
              <a:t>La vista Presentación con diapositivas es útil si necesita reorganizar las diapositivas; solo tiene que hacer clic y arrastrar las diapositivas a una nueva ubicación o agregar secciones para organizar las </a:t>
            </a:r>
            <a:r>
              <a:rPr lang="es-419" dirty="0" smtClean="0"/>
              <a:t>diapositivas </a:t>
            </a:r>
            <a:r>
              <a:rPr lang="es-419" dirty="0"/>
              <a:t>en grupos significativos.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8490" y="980728"/>
            <a:ext cx="7756263" cy="288032"/>
          </a:xfrm>
        </p:spPr>
        <p:txBody>
          <a:bodyPr/>
          <a:lstStyle/>
          <a:p>
            <a:r>
              <a:rPr lang="es-MX" dirty="0" smtClean="0"/>
              <a:t>VISTA PRESENTACION CON DIAPOSITIVAS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372200" y="4077072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Elegir la vista adecuada para una tarea en PowerPoint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 › elegir-la...</a:t>
            </a:r>
            <a:endParaRPr lang="es-419" dirty="0">
              <a:hlinkClick r:id="rId2"/>
            </a:endParaRPr>
          </a:p>
        </p:txBody>
      </p:sp>
      <p:pic>
        <p:nvPicPr>
          <p:cNvPr id="3074" name="Picture 2" descr="Happy Surprise GIF by SpongeBob SquarePan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221088"/>
            <a:ext cx="4687515" cy="245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8488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POWER POINT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7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vista Moderador le permite ver la presentación con las notas del orador en un equipo (su portátil, por ejemplo), mientras que el público ve la </a:t>
            </a:r>
            <a:r>
              <a:rPr lang="es-419" dirty="0" smtClean="0"/>
              <a:t>presentación </a:t>
            </a:r>
            <a:r>
              <a:rPr lang="es-419" dirty="0"/>
              <a:t>sin notas en un monitor diferente.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MODERADOR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300192" y="4149080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¿Qué es la vista Moderador? - Soporte técnico de Microsoft</a:t>
            </a:r>
          </a:p>
          <a:p>
            <a:r>
              <a:rPr lang="es-419" dirty="0">
                <a:hlinkClick r:id="rId2"/>
              </a:rPr>
              <a:t>microsoft.com</a:t>
            </a:r>
          </a:p>
          <a:p>
            <a:r>
              <a:rPr lang="es-419" i="1" dirty="0">
                <a:hlinkClick r:id="rId2"/>
              </a:rPr>
              <a:t>https://support.microsoft.com › es-es › office</a:t>
            </a:r>
            <a:endParaRPr lang="es-419" dirty="0">
              <a:hlinkClick r:id="rId2"/>
            </a:endParaRPr>
          </a:p>
        </p:txBody>
      </p:sp>
      <p:pic>
        <p:nvPicPr>
          <p:cNvPr id="4098" name="Picture 2" descr="New trending GIF on Giphy | Spongebob, Spongebob excited, Spongebob pic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79254"/>
            <a:ext cx="51435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ANIMACION Y TRANSICION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55" y="2247900"/>
            <a:ext cx="6894689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55576" y="2064916"/>
            <a:ext cx="7745505" cy="3877815"/>
          </a:xfrm>
        </p:spPr>
        <p:txBody>
          <a:bodyPr/>
          <a:lstStyle/>
          <a:p>
            <a:r>
              <a:rPr lang="es-419" dirty="0"/>
              <a:t>La animación consiste en que el texto y los objetos se muevan, vuelen y salten en una diapositiva. Esta función es distinta e independiente a las transiciones entre </a:t>
            </a:r>
            <a:r>
              <a:rPr lang="es-419" dirty="0" smtClean="0"/>
              <a:t>diapositivas.</a:t>
            </a:r>
            <a:r>
              <a:rPr lang="es-419" dirty="0">
                <a:hlinkClick r:id="rId2"/>
              </a:rPr>
              <a:t> </a:t>
            </a:r>
            <a:br>
              <a:rPr lang="es-419" dirty="0">
                <a:hlinkClick r:id="rId2"/>
              </a:rPr>
            </a:b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es-MX" dirty="0" smtClean="0"/>
              <a:t>animación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1"/>
            <a:ext cx="5364087" cy="29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853fd1da10f93090be7c4d2ae742833d.gif (510×385) | Spongebob gif, Spongebob  funny, Spongebo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1"/>
            <a:ext cx="3291362" cy="28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785723" y="-243408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Animaciones de PowerPoint: qué son y cómo hacerlas</a:t>
            </a:r>
          </a:p>
          <a:p>
            <a:r>
              <a:rPr lang="es-419" dirty="0">
                <a:hlinkClick r:id="rId2"/>
              </a:rPr>
              <a:t>OnlyOffice</a:t>
            </a:r>
          </a:p>
          <a:p>
            <a:r>
              <a:rPr lang="es-419" i="1" dirty="0">
                <a:hlinkClick r:id="rId2"/>
              </a:rPr>
              <a:t>https://www.onlyoffice.com › blog › 2022/06 › animac...</a:t>
            </a:r>
            <a:endParaRPr lang="es-419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00865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55576" y="2066156"/>
            <a:ext cx="7745505" cy="3877815"/>
          </a:xfrm>
        </p:spPr>
        <p:txBody>
          <a:bodyPr/>
          <a:lstStyle/>
          <a:p>
            <a:r>
              <a:rPr lang="es-419" dirty="0"/>
              <a:t>La transición de diapositivas es el efecto visual que se reproduce al pasar de una diapositiva a la siguiente durante una presentación. Puede controlar la velocidad, agregar sonido y personalizar las propiedades de los efectos de transición</a:t>
            </a:r>
            <a:r>
              <a:rPr lang="es-419" dirty="0" smtClean="0"/>
              <a:t>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TRANSICION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6" y="4005064"/>
            <a:ext cx="3810000" cy="276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4233160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/>
            </a:r>
            <a:br>
              <a:rPr lang="es-ES" dirty="0">
                <a:hlinkClick r:id="rId3"/>
              </a:rPr>
            </a:br>
            <a:r>
              <a:rPr lang="es-ES" b="1" dirty="0">
                <a:hlinkClick r:id="rId3"/>
              </a:rPr>
              <a:t>Agregar, cambiar o quitar transiciones entre diapositivas</a:t>
            </a:r>
          </a:p>
          <a:p>
            <a:r>
              <a:rPr lang="es-ES" dirty="0">
                <a:hlinkClick r:id="rId3"/>
              </a:rPr>
              <a:t>Microsoft </a:t>
            </a:r>
            <a:r>
              <a:rPr lang="es-ES" dirty="0" err="1">
                <a:hlinkClick r:id="rId3"/>
              </a:rPr>
              <a:t>Support</a:t>
            </a:r>
            <a:endParaRPr lang="es-ES" dirty="0">
              <a:hlinkClick r:id="rId3"/>
            </a:endParaRPr>
          </a:p>
          <a:p>
            <a:r>
              <a:rPr lang="es-ES" i="1" dirty="0">
                <a:hlinkClick r:id="rId3"/>
              </a:rPr>
              <a:t>https://support.microsoft.com › es-es › office › agregar-...</a:t>
            </a:r>
            <a:endParaRPr lang="es-ES" dirty="0">
              <a:hlinkClick r:id="rId3"/>
            </a:endParaRPr>
          </a:p>
        </p:txBody>
      </p:sp>
      <p:pic>
        <p:nvPicPr>
          <p:cNvPr id="7172" name="Picture 4" descr="Community Post: 16 &quot;SpongeBob&quot; GIFs That Perfectly Describe Going Out |  Spongebob gif, Spongebob, Spongebob fac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2736304" cy="25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 un software de ofimática diseñado para realizar presentación de diapositivas. Fue creado a mediados de los años 80 y vendido en 1987 a Bill Gates, convirtiéndose en un producto estrella de la compañía Microsoft</a:t>
            </a:r>
            <a:r>
              <a:rPr lang="es-MX" dirty="0" smtClean="0"/>
              <a:t>. </a:t>
            </a: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DEFINICION DE POWER POINT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467544" y="4221088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hlinkClick r:id="rId2"/>
              </a:rPr>
              <a:t/>
            </a:r>
            <a:br>
              <a:rPr lang="es-MX" dirty="0">
                <a:hlinkClick r:id="rId2"/>
              </a:rPr>
            </a:br>
            <a:r>
              <a:rPr lang="es-MX" b="1" dirty="0" err="1">
                <a:hlinkClick r:id="rId2"/>
              </a:rPr>
              <a:t>Powerpoint</a:t>
            </a:r>
            <a:r>
              <a:rPr lang="es-MX" b="1" dirty="0">
                <a:hlinkClick r:id="rId2"/>
              </a:rPr>
              <a:t> - Concepto, historia, funcionalidades y ventajas</a:t>
            </a:r>
          </a:p>
          <a:p>
            <a:r>
              <a:rPr lang="es-MX" dirty="0">
                <a:hlinkClick r:id="rId2"/>
              </a:rPr>
              <a:t>Concepto</a:t>
            </a:r>
          </a:p>
          <a:p>
            <a:r>
              <a:rPr lang="es-MX" i="1" dirty="0">
                <a:hlinkClick r:id="rId2"/>
              </a:rPr>
              <a:t>https://concepto.de › </a:t>
            </a:r>
            <a:r>
              <a:rPr lang="es-MX" i="1" dirty="0" err="1">
                <a:hlinkClick r:id="rId2"/>
              </a:rPr>
              <a:t>powerpoint</a:t>
            </a:r>
            <a:endParaRPr lang="es-MX" dirty="0">
              <a:hlinkClick r:id="rId2"/>
            </a:endParaRPr>
          </a:p>
        </p:txBody>
      </p:sp>
      <p:pic>
        <p:nvPicPr>
          <p:cNvPr id="1026" name="Picture 2" descr="Díselo con un GIF animado | El Blog de AyZ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09999"/>
            <a:ext cx="304800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83568" y="1988840"/>
            <a:ext cx="7745505" cy="2692821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Es fácil de usar.</a:t>
            </a:r>
          </a:p>
          <a:p>
            <a:r>
              <a:rPr lang="es-MX" dirty="0"/>
              <a:t>Permite crear presentaciones atractivas.</a:t>
            </a:r>
          </a:p>
          <a:p>
            <a:r>
              <a:rPr lang="es-MX" dirty="0"/>
              <a:t>Brinda viñetas simples.</a:t>
            </a:r>
          </a:p>
          <a:p>
            <a:r>
              <a:rPr lang="es-MX" dirty="0"/>
              <a:t>Ofrece una disposición sencilla de la información.</a:t>
            </a:r>
          </a:p>
          <a:p>
            <a:r>
              <a:rPr lang="es-MX" dirty="0"/>
              <a:t>Es fácil de presentar.</a:t>
            </a:r>
          </a:p>
          <a:p>
            <a:r>
              <a:rPr lang="es-MX" dirty="0"/>
              <a:t>Sus archivos son vulnerables.</a:t>
            </a:r>
          </a:p>
          <a:p>
            <a:r>
              <a:rPr lang="es-MX" dirty="0"/>
              <a:t>Sus presentaciones se desarrollan en una narrativa lineal.</a:t>
            </a:r>
          </a:p>
          <a:p>
            <a:r>
              <a:rPr lang="es-MX" dirty="0"/>
              <a:t>No ofrece mucha compatibilidad.</a:t>
            </a: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CARACTERISTICAS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6622179" y="4077072"/>
            <a:ext cx="228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hlinkClick r:id="rId2"/>
              </a:rPr>
              <a:t/>
            </a:r>
            <a:br>
              <a:rPr lang="es-MX" dirty="0">
                <a:hlinkClick r:id="rId2"/>
              </a:rPr>
            </a:br>
            <a:r>
              <a:rPr lang="es-MX" b="1" dirty="0">
                <a:hlinkClick r:id="rId2"/>
              </a:rPr>
              <a:t>Guía sobre PowerPoint: qué es, características y preguntas ...</a:t>
            </a:r>
          </a:p>
          <a:p>
            <a:r>
              <a:rPr lang="es-MX" dirty="0">
                <a:hlinkClick r:id="rId2"/>
              </a:rPr>
              <a:t>Blog de </a:t>
            </a:r>
            <a:r>
              <a:rPr lang="es-MX" dirty="0" err="1">
                <a:hlinkClick r:id="rId2"/>
              </a:rPr>
              <a:t>HubSpot</a:t>
            </a:r>
            <a:endParaRPr lang="es-MX" dirty="0">
              <a:hlinkClick r:id="rId2"/>
            </a:endParaRPr>
          </a:p>
          <a:p>
            <a:r>
              <a:rPr lang="es-MX" i="1" dirty="0">
                <a:hlinkClick r:id="rId2"/>
              </a:rPr>
              <a:t>https://blog.hubspot.es › marketing › que-es-</a:t>
            </a:r>
            <a:r>
              <a:rPr lang="es-MX" i="1" dirty="0" err="1">
                <a:hlinkClick r:id="rId2"/>
              </a:rPr>
              <a:t>powerpoint</a:t>
            </a:r>
            <a:endParaRPr lang="es-MX" dirty="0">
              <a:hlinkClick r:id="rId2"/>
            </a:endParaRPr>
          </a:p>
        </p:txBody>
      </p:sp>
      <p:pic>
        <p:nvPicPr>
          <p:cNvPr id="1026" name="Picture 2" descr="Cómo usar los famosos GIFs en educación? | EDUCACIÓN 3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88702"/>
            <a:ext cx="3312368" cy="21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196877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Inicio. ...</a:t>
            </a:r>
          </a:p>
          <a:p>
            <a:r>
              <a:rPr lang="es-MX" dirty="0"/>
              <a:t>Insertar. ...</a:t>
            </a:r>
          </a:p>
          <a:p>
            <a:r>
              <a:rPr lang="es-MX" dirty="0"/>
              <a:t>Diseño. ...</a:t>
            </a:r>
          </a:p>
          <a:p>
            <a:r>
              <a:rPr lang="es-MX" dirty="0"/>
              <a:t>Transiciones. ...</a:t>
            </a:r>
          </a:p>
          <a:p>
            <a:r>
              <a:rPr lang="es-MX" dirty="0"/>
              <a:t>Animaciones. ...</a:t>
            </a:r>
          </a:p>
          <a:p>
            <a:r>
              <a:rPr lang="es-MX" dirty="0"/>
              <a:t>Presentación de diapositivas. ...</a:t>
            </a:r>
          </a:p>
          <a:p>
            <a:r>
              <a:rPr lang="es-MX" dirty="0"/>
              <a:t>Revisar. ...</a:t>
            </a:r>
          </a:p>
          <a:p>
            <a:r>
              <a:rPr lang="es-MX" dirty="0"/>
              <a:t>Vista.</a:t>
            </a: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Elementos de </a:t>
            </a:r>
            <a:r>
              <a:rPr lang="es-MX" dirty="0" err="1" smtClean="0"/>
              <a:t>Power</a:t>
            </a:r>
            <a:r>
              <a:rPr lang="es-MX" dirty="0" smtClean="0"/>
              <a:t> Point 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6228184" y="2132856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hlinkClick r:id="rId2"/>
              </a:rPr>
              <a:t/>
            </a:r>
            <a:br>
              <a:rPr lang="es-MX" dirty="0">
                <a:hlinkClick r:id="rId2"/>
              </a:rPr>
            </a:br>
            <a:r>
              <a:rPr lang="es-MX" b="1" dirty="0">
                <a:hlinkClick r:id="rId2"/>
              </a:rPr>
              <a:t>Elementos de la pantalla de </a:t>
            </a:r>
            <a:r>
              <a:rPr lang="es-MX" b="1" dirty="0" err="1">
                <a:hlinkClick r:id="rId2"/>
              </a:rPr>
              <a:t>Power</a:t>
            </a:r>
            <a:r>
              <a:rPr lang="es-MX" b="1" dirty="0">
                <a:hlinkClick r:id="rId2"/>
              </a:rPr>
              <a:t> Point</a:t>
            </a:r>
          </a:p>
          <a:p>
            <a:r>
              <a:rPr lang="es-MX" dirty="0">
                <a:hlinkClick r:id="rId2"/>
              </a:rPr>
              <a:t>Fernando Arciniega</a:t>
            </a:r>
          </a:p>
          <a:p>
            <a:r>
              <a:rPr lang="es-MX" i="1" dirty="0">
                <a:hlinkClick r:id="rId2"/>
              </a:rPr>
              <a:t>https://fernandoarciniega.com › elementos-de-la-</a:t>
            </a:r>
            <a:r>
              <a:rPr lang="es-MX" i="1" dirty="0" err="1">
                <a:hlinkClick r:id="rId2"/>
              </a:rPr>
              <a:t>pantall</a:t>
            </a:r>
            <a:r>
              <a:rPr lang="es-MX" i="1" dirty="0">
                <a:hlinkClick r:id="rId2"/>
              </a:rPr>
              <a:t>...</a:t>
            </a:r>
            <a:endParaRPr lang="es-MX" dirty="0">
              <a:hlinkClick r:id="rId2"/>
            </a:endParaRPr>
          </a:p>
        </p:txBody>
      </p:sp>
      <p:pic>
        <p:nvPicPr>
          <p:cNvPr id="1026" name="Picture 2" descr="Crea GIFs muy fácilmente con un nuevo servicio de Imgur | Código Espaguet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92" y="4653136"/>
            <a:ext cx="4067944" cy="198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776481"/>
              </p:ext>
            </p:extLst>
          </p:nvPr>
        </p:nvGraphicFramePr>
        <p:xfrm>
          <a:off x="827584" y="1268760"/>
          <a:ext cx="7745505" cy="387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56263" cy="1054250"/>
          </a:xfrm>
        </p:spPr>
        <p:txBody>
          <a:bodyPr/>
          <a:lstStyle/>
          <a:p>
            <a:r>
              <a:rPr lang="es-MX" dirty="0" smtClean="0"/>
              <a:t>Inicio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82758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AR" dirty="0" smtClean="0"/>
          </a:p>
          <a:p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-62345" y="4574790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7"/>
              </a:rPr>
              <a:t/>
            </a:r>
            <a:br>
              <a:rPr lang="es-419" dirty="0">
                <a:hlinkClick r:id="rId7"/>
              </a:rPr>
            </a:br>
            <a:r>
              <a:rPr lang="es-419" b="1" dirty="0">
                <a:hlinkClick r:id="rId7"/>
              </a:rPr>
              <a:t>Inicio - Qué es, en la informática, definición y concepto</a:t>
            </a:r>
          </a:p>
          <a:p>
            <a:r>
              <a:rPr lang="es-419" dirty="0">
                <a:hlinkClick r:id="rId7"/>
              </a:rPr>
              <a:t>Definición.de</a:t>
            </a:r>
          </a:p>
          <a:p>
            <a:r>
              <a:rPr lang="es-419" i="1" dirty="0">
                <a:hlinkClick r:id="rId7"/>
              </a:rPr>
              <a:t>https://definicion.de › inicio</a:t>
            </a:r>
            <a:endParaRPr lang="es-419" dirty="0">
              <a:hlinkClick r:id="rId7"/>
            </a:endParaRPr>
          </a:p>
        </p:txBody>
      </p:sp>
      <p:pic>
        <p:nvPicPr>
          <p:cNvPr id="1026" name="Picture 2" descr="Archivo:Pivot Wave.gif - Wikilibro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5370"/>
            <a:ext cx="3059832" cy="242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En la ficha Insertar, puede agregar imágenes, formas, SmartArt gráficos, gráficos y más obtener fuera de una presentación completa de puntos de viñeta. Haga que su presentación más atractiva.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insertar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933056"/>
            <a:ext cx="5688632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732240" y="3406681"/>
            <a:ext cx="228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/>
            </a:r>
            <a:br>
              <a:rPr lang="es-ES" dirty="0">
                <a:hlinkClick r:id="rId3"/>
              </a:rPr>
            </a:br>
            <a:r>
              <a:rPr lang="es-ES" b="1" dirty="0">
                <a:hlinkClick r:id="rId3"/>
              </a:rPr>
              <a:t>Insertar una imagen en PowerPoint</a:t>
            </a:r>
          </a:p>
          <a:p>
            <a:r>
              <a:rPr lang="es-ES" dirty="0">
                <a:hlinkClick r:id="rId3"/>
              </a:rPr>
              <a:t>Microsoft </a:t>
            </a:r>
            <a:r>
              <a:rPr lang="es-ES" dirty="0" err="1">
                <a:hlinkClick r:id="rId3"/>
              </a:rPr>
              <a:t>Support</a:t>
            </a:r>
            <a:endParaRPr lang="es-ES" dirty="0">
              <a:hlinkClick r:id="rId3"/>
            </a:endParaRPr>
          </a:p>
          <a:p>
            <a:r>
              <a:rPr lang="es-ES" i="1" dirty="0">
                <a:hlinkClick r:id="rId3"/>
              </a:rPr>
              <a:t>https://support.microsoft.com › es-es › office › insertar-...</a:t>
            </a:r>
            <a:endParaRPr lang="es-ES" dirty="0">
              <a:hlinkClick r:id="rId3"/>
            </a:endParaRPr>
          </a:p>
        </p:txBody>
      </p:sp>
      <p:pic>
        <p:nvPicPr>
          <p:cNvPr id="2052" name="Picture 4" descr="アニメーションGIF（画像）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774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Los diseños de diapositiva contienen cuadros de formato, posicionamiento y marcador de posición para todo el contenido que aparece en una diapositiva.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DISEÑO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801427" y="3429000"/>
            <a:ext cx="228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dirty="0">
                <a:hlinkClick r:id="rId2"/>
              </a:rPr>
              <a:t/>
            </a:r>
            <a:br>
              <a:rPr lang="es-419" dirty="0">
                <a:hlinkClick r:id="rId2"/>
              </a:rPr>
            </a:br>
            <a:r>
              <a:rPr lang="es-419" b="1" dirty="0">
                <a:hlinkClick r:id="rId2"/>
              </a:rPr>
              <a:t>¿Qué es un diseño de diapositiva? - Microsoft Support</a:t>
            </a:r>
          </a:p>
          <a:p>
            <a:r>
              <a:rPr lang="es-419" dirty="0">
                <a:hlinkClick r:id="rId2"/>
              </a:rPr>
              <a:t>Microsoft Support</a:t>
            </a:r>
          </a:p>
          <a:p>
            <a:r>
              <a:rPr lang="es-419" i="1" dirty="0">
                <a:hlinkClick r:id="rId2"/>
              </a:rPr>
              <a:t>https://support.microsoft.com › es-es › office</a:t>
            </a:r>
            <a:endParaRPr lang="es-419" dirty="0">
              <a:hlinkClick r:id="rId2"/>
            </a:endParaRPr>
          </a:p>
        </p:txBody>
      </p:sp>
      <p:pic>
        <p:nvPicPr>
          <p:cNvPr id="3074" name="Picture 2" descr="PhotoshopでスムーズなアニメーションGIFをつくる | ERRAND media｜ホームページ制作会社の情報発信サイト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6450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La transición de diapositivas es el efecto visual que se reproduce al pasar de una diapositiva a la siguiente durante una presentación. Puede controlar la velocidad, agregar sonido y personalizar las propiedades de los efectos de transición.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TRANSICIONES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588224" y="4005064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2"/>
              </a:rPr>
              <a:t/>
            </a:r>
            <a:br>
              <a:rPr lang="es-ES" dirty="0">
                <a:hlinkClick r:id="rId2"/>
              </a:rPr>
            </a:br>
            <a:r>
              <a:rPr lang="es-ES" b="1" dirty="0">
                <a:hlinkClick r:id="rId2"/>
              </a:rPr>
              <a:t>Agregar, cambiar o quitar transiciones entre diapositivas</a:t>
            </a:r>
          </a:p>
          <a:p>
            <a:r>
              <a:rPr lang="es-ES" dirty="0">
                <a:hlinkClick r:id="rId2"/>
              </a:rPr>
              <a:t>Microsoft </a:t>
            </a:r>
            <a:r>
              <a:rPr lang="es-ES" dirty="0" err="1">
                <a:hlinkClick r:id="rId2"/>
              </a:rPr>
              <a:t>Support</a:t>
            </a:r>
            <a:endParaRPr lang="es-ES" dirty="0">
              <a:hlinkClick r:id="rId2"/>
            </a:endParaRPr>
          </a:p>
          <a:p>
            <a:r>
              <a:rPr lang="es-ES" i="1" dirty="0">
                <a:hlinkClick r:id="rId2"/>
              </a:rPr>
              <a:t>https://support.microsoft.com › es-es › office › agregar-...</a:t>
            </a:r>
            <a:endParaRPr lang="es-ES" dirty="0">
              <a:hlinkClick r:id="rId2"/>
            </a:endParaRPr>
          </a:p>
        </p:txBody>
      </p:sp>
      <p:pic>
        <p:nvPicPr>
          <p:cNvPr id="1026" name="Picture 2" descr="Embed MP4 in HTML Tags for Improved GIF-Like Experie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4149080"/>
            <a:ext cx="644111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0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161</TotalTime>
  <Words>803</Words>
  <Application>Microsoft Office PowerPoint</Application>
  <PresentationFormat>Presentación en pantalla (4:3)</PresentationFormat>
  <Paragraphs>122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Cartoné</vt:lpstr>
      <vt:lpstr>PRACTICO NUMERO 4°</vt:lpstr>
      <vt:lpstr>POWER POINT</vt:lpstr>
      <vt:lpstr>DEFINICION DE POWER POINT</vt:lpstr>
      <vt:lpstr>CARACTERISTICAS</vt:lpstr>
      <vt:lpstr>Elementos de Power Point </vt:lpstr>
      <vt:lpstr>Inicio</vt:lpstr>
      <vt:lpstr>insertar</vt:lpstr>
      <vt:lpstr>DISEÑO </vt:lpstr>
      <vt:lpstr>TRANSICIONES</vt:lpstr>
      <vt:lpstr>ANIMACIONES</vt:lpstr>
      <vt:lpstr>PRESENTACION DE DIAPOSITIVAS</vt:lpstr>
      <vt:lpstr>REVISAR</vt:lpstr>
      <vt:lpstr>VISTA</vt:lpstr>
      <vt:lpstr>TIPOS DE VISTAS</vt:lpstr>
      <vt:lpstr>Vista normal</vt:lpstr>
      <vt:lpstr>VISTA CLASIFICADOR DE DIAPOSITIVAS</vt:lpstr>
      <vt:lpstr>VISTA ESQUEMA</vt:lpstr>
      <vt:lpstr>VISTA PAGINA DE NOTAS</vt:lpstr>
      <vt:lpstr>VISTA PRESENTACION CON DIAPOSITIVAS</vt:lpstr>
      <vt:lpstr>VISTA MODERADOR</vt:lpstr>
      <vt:lpstr>ANIMACION Y TRANSICION</vt:lpstr>
      <vt:lpstr>animación</vt:lpstr>
      <vt:lpstr>TRANSICION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Secundario</dc:creator>
  <cp:lastModifiedBy>Primaria</cp:lastModifiedBy>
  <cp:revision>31</cp:revision>
  <dcterms:created xsi:type="dcterms:W3CDTF">2024-04-23T18:43:28Z</dcterms:created>
  <dcterms:modified xsi:type="dcterms:W3CDTF">2024-05-13T18:47:14Z</dcterms:modified>
</cp:coreProperties>
</file>