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
  </p:notesMasterIdLst>
  <p:sldIdLst>
    <p:sldId id="256" r:id="rId2"/>
    <p:sldId id="257" r:id="rId3"/>
    <p:sldId id="258" r:id="rId4"/>
    <p:sldId id="259" r:id="rId5"/>
    <p:sldId id="260" r:id="rId6"/>
    <p:sldId id="263" r:id="rId7"/>
    <p:sldId id="265" r:id="rId8"/>
    <p:sldId id="264" r:id="rId9"/>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p:scale>
          <a:sx n="100" d="100"/>
          <a:sy n="100" d="100"/>
        </p:scale>
        <p:origin x="-546"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D96A6-5C57-414C-9F2A-AB94FF6CA06E}" type="datetimeFigureOut">
              <a:rPr lang="es-AR" smtClean="0"/>
              <a:t>13/5/2024</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B5790-EF98-4416-999F-A3A5B347F375}" type="slidenum">
              <a:rPr lang="es-AR" smtClean="0"/>
              <a:t>‹Nº›</a:t>
            </a:fld>
            <a:endParaRPr lang="es-AR"/>
          </a:p>
        </p:txBody>
      </p:sp>
    </p:spTree>
    <p:extLst>
      <p:ext uri="{BB962C8B-B14F-4D97-AF65-F5344CB8AC3E}">
        <p14:creationId xmlns:p14="http://schemas.microsoft.com/office/powerpoint/2010/main" val="176692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EFDB5790-EF98-4416-999F-A3A5B347F375}" type="slidenum">
              <a:rPr lang="es-AR" smtClean="0"/>
              <a:t>1</a:t>
            </a:fld>
            <a:endParaRPr lang="es-AR" dirty="0"/>
          </a:p>
        </p:txBody>
      </p:sp>
    </p:spTree>
    <p:extLst>
      <p:ext uri="{BB962C8B-B14F-4D97-AF65-F5344CB8AC3E}">
        <p14:creationId xmlns:p14="http://schemas.microsoft.com/office/powerpoint/2010/main" val="337601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EFDB5790-EF98-4416-999F-A3A5B347F375}" type="slidenum">
              <a:rPr lang="es-AR" smtClean="0"/>
              <a:t>4</a:t>
            </a:fld>
            <a:endParaRPr lang="es-AR"/>
          </a:p>
        </p:txBody>
      </p:sp>
    </p:spTree>
    <p:extLst>
      <p:ext uri="{BB962C8B-B14F-4D97-AF65-F5344CB8AC3E}">
        <p14:creationId xmlns:p14="http://schemas.microsoft.com/office/powerpoint/2010/main" val="90849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1F365371-73ED-4AF2-BB02-56FE4CEFF4B4}" type="datetimeFigureOut">
              <a:rPr lang="es-AR" smtClean="0"/>
              <a:t>13/5/2024</a:t>
            </a:fld>
            <a:endParaRPr lang="es-AR"/>
          </a:p>
        </p:txBody>
      </p:sp>
      <p:sp>
        <p:nvSpPr>
          <p:cNvPr id="19" name="Footer Placeholder 18"/>
          <p:cNvSpPr>
            <a:spLocks noGrp="1"/>
          </p:cNvSpPr>
          <p:nvPr>
            <p:ph type="ftr" sz="quarter" idx="11"/>
          </p:nvPr>
        </p:nvSpPr>
        <p:spPr/>
        <p:txBody>
          <a:bodyPr/>
          <a:lstStyle/>
          <a:p>
            <a:endParaRPr lang="es-AR"/>
          </a:p>
        </p:txBody>
      </p:sp>
      <p:sp>
        <p:nvSpPr>
          <p:cNvPr id="27" name="Slide Number Placeholder 26"/>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F365371-73ED-4AF2-BB02-56FE4CEFF4B4}" type="datetimeFigureOut">
              <a:rPr lang="es-AR" smtClean="0"/>
              <a:t>13/5/2024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F365371-73ED-4AF2-BB02-56FE4CEFF4B4}" type="datetimeFigureOut">
              <a:rPr lang="es-AR" smtClean="0"/>
              <a:t>13/5/2024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F365371-73ED-4AF2-BB02-56FE4CEFF4B4}" type="datetimeFigureOut">
              <a:rPr lang="es-AR" smtClean="0"/>
              <a:t>13/5/2024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F365371-73ED-4AF2-BB02-56FE4CEFF4B4}" type="datetimeFigureOut">
              <a:rPr lang="es-AR" smtClean="0"/>
              <a:t>13/5/2024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F365371-73ED-4AF2-BB02-56FE4CEFF4B4}" type="datetimeFigureOut">
              <a:rPr lang="es-AR" smtClean="0"/>
              <a:t>13/5/2024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1F365371-73ED-4AF2-BB02-56FE4CEFF4B4}" type="datetimeFigureOut">
              <a:rPr lang="es-AR" smtClean="0"/>
              <a:t>13/5/2024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1F365371-73ED-4AF2-BB02-56FE4CEFF4B4}" type="datetimeFigureOut">
              <a:rPr lang="es-AR" smtClean="0"/>
              <a:t>13/5/2024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5371-73ED-4AF2-BB02-56FE4CEFF4B4}" type="datetimeFigureOut">
              <a:rPr lang="es-AR" smtClean="0"/>
              <a:t>13/5/2024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F365371-73ED-4AF2-BB02-56FE4CEFF4B4}" type="datetimeFigureOut">
              <a:rPr lang="es-AR" smtClean="0"/>
              <a:t>13/5/2024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AFD9207-4A6A-4E35-9B70-8A47BD12B2B4}"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1F365371-73ED-4AF2-BB02-56FE4CEFF4B4}" type="datetimeFigureOut">
              <a:rPr lang="es-AR" smtClean="0"/>
              <a:t>13/5/2024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a:xfrm>
            <a:off x="8077200" y="4767263"/>
            <a:ext cx="609600" cy="273844"/>
          </a:xfrm>
        </p:spPr>
        <p:txBody>
          <a:bodyPr/>
          <a:lstStyle/>
          <a:p>
            <a:fld id="{3AFD9207-4A6A-4E35-9B70-8A47BD12B2B4}" type="slidenum">
              <a:rPr lang="es-AR" smtClean="0"/>
              <a:t>‹Nº›</a:t>
            </a:fld>
            <a:endParaRPr lang="es-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365371-73ED-4AF2-BB02-56FE4CEFF4B4}" type="datetimeFigureOut">
              <a:rPr lang="es-AR" smtClean="0"/>
              <a:t>13/5/2024</a:t>
            </a:fld>
            <a:endParaRPr lang="es-A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FD9207-4A6A-4E35-9B70-8A47BD12B2B4}" type="slidenum">
              <a:rPr lang="es-AR" smtClean="0"/>
              <a:t>‹Nº›</a:t>
            </a:fld>
            <a:endParaRPr lang="es-A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blog.hubspot.es/marketing/que-es-powerpoi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hyperlink" Target="https://support.microsoft.com/es-es/office/-d%C3%B3nde-se-encuentran-los-men%C3%BAs-y-las-barras-de-herramientas-e25451c0-8a1f-428c-afb4-d91e98807bd4"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crehana.com/blog/estilo-vida/tipos-vista-dibujo-tecnico/"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upport.microsoft.com/es-es/office/la-diferencia-entre-animaciones-y-transiciones-bae174a4-dad3-4268-bf9c-c201a70995f1#:~:text=Una%20animaci%C3%B3n%20es%20un%20efecto,la%20siguiente%20durante%20una%20presentaci%C3%B3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699542"/>
            <a:ext cx="4104456" cy="1347614"/>
          </a:xfrm>
        </p:spPr>
        <p:txBody>
          <a:bodyPr>
            <a:normAutofit fontScale="90000"/>
          </a:bodyPr>
          <a:lstStyle/>
          <a:p>
            <a:r>
              <a:rPr lang="es-MX" dirty="0" smtClean="0"/>
              <a:t>Trabajo Practico de Power </a:t>
            </a:r>
            <a:r>
              <a:rPr lang="es-MX" dirty="0"/>
              <a:t>P</a:t>
            </a:r>
            <a:r>
              <a:rPr lang="es-MX" dirty="0" smtClean="0"/>
              <a:t>oint  </a:t>
            </a:r>
            <a:endParaRPr lang="es-AR" dirty="0"/>
          </a:p>
        </p:txBody>
      </p:sp>
      <p:sp>
        <p:nvSpPr>
          <p:cNvPr id="3" name="2 Subtítulo"/>
          <p:cNvSpPr>
            <a:spLocks noGrp="1"/>
          </p:cNvSpPr>
          <p:nvPr>
            <p:ph type="subTitle" idx="1"/>
          </p:nvPr>
        </p:nvSpPr>
        <p:spPr>
          <a:xfrm>
            <a:off x="-3076" y="2067694"/>
            <a:ext cx="4287044" cy="1584176"/>
          </a:xfrm>
        </p:spPr>
        <p:txBody>
          <a:bodyPr>
            <a:normAutofit fontScale="25000" lnSpcReduction="20000"/>
          </a:bodyPr>
          <a:lstStyle/>
          <a:p>
            <a:r>
              <a:rPr lang="es-MX" sz="11200" dirty="0" smtClean="0"/>
              <a:t>Taller de Laboratorio de informática</a:t>
            </a:r>
          </a:p>
          <a:p>
            <a:endParaRPr lang="es-MX" sz="11200" dirty="0"/>
          </a:p>
          <a:p>
            <a:r>
              <a:rPr lang="es-MX" sz="11200" dirty="0" smtClean="0"/>
              <a:t>Profesora: Andrea Gómez</a:t>
            </a:r>
          </a:p>
          <a:p>
            <a:r>
              <a:rPr lang="es-MX" sz="11200" dirty="0" smtClean="0"/>
              <a:t>Alumno: Bastian Gonzalez</a:t>
            </a:r>
          </a:p>
          <a:p>
            <a:r>
              <a:rPr lang="es-MX" sz="9600" dirty="0"/>
              <a:t>1</a:t>
            </a:r>
            <a:r>
              <a:rPr lang="es-MX" sz="9600" dirty="0" smtClean="0"/>
              <a:t>°A </a:t>
            </a:r>
          </a:p>
        </p:txBody>
      </p:sp>
      <p:sp>
        <p:nvSpPr>
          <p:cNvPr id="4" name="AutoShape 2" descr="colegio del prado de www.facebook.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575" y="-279574"/>
            <a:ext cx="162242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6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3">
                                            <p:txEl>
                                              <p:pRg st="0" end="0"/>
                                            </p:txEl>
                                          </p:spTgt>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2000" fill="hold"/>
                                        <p:tgtEl>
                                          <p:spTgt spid="3">
                                            <p:txEl>
                                              <p:pRg st="2" end="2"/>
                                            </p:txEl>
                                          </p:spTgt>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grpId="0" nodeType="clickEffect">
                                  <p:stCondLst>
                                    <p:cond delay="0"/>
                                  </p:stCondLst>
                                  <p:childTnLst>
                                    <p:animClr clrSpc="rgb" dir="cw">
                                      <p:cBhvr override="childStyle">
                                        <p:cTn id="34" dur="2000" fill="hold"/>
                                        <p:tgtEl>
                                          <p:spTgt spid="3">
                                            <p:txEl>
                                              <p:pRg st="3" end="3"/>
                                            </p:txEl>
                                          </p:spTgt>
                                        </p:tgtEl>
                                        <p:attrNameLst>
                                          <p:attrName>style.color</p:attrName>
                                        </p:attrNameLst>
                                      </p:cBhvr>
                                      <p:to>
                                        <a:schemeClr val="accent2"/>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0" nodeType="clickEffect">
                                  <p:stCondLst>
                                    <p:cond delay="0"/>
                                  </p:stCondLst>
                                  <p:childTnLst>
                                    <p:animClr clrSpc="rgb" dir="cw">
                                      <p:cBhvr override="childStyle">
                                        <p:cTn id="38" dur="2000" fill="hold"/>
                                        <p:tgtEl>
                                          <p:spTgt spid="3">
                                            <p:txEl>
                                              <p:pRg st="4" end="4"/>
                                            </p:txEl>
                                          </p:spTgt>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circle(in)">
                                      <p:cBhvr>
                                        <p:cTn id="4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1116632" y="-1748730"/>
            <a:ext cx="9803432" cy="72008"/>
          </a:xfrm>
        </p:spPr>
        <p:txBody>
          <a:bodyPr>
            <a:normAutofit fontScale="90000"/>
          </a:bodyPr>
          <a:lstStyle/>
          <a:p>
            <a:endParaRPr lang="es-A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911" y="1450975"/>
            <a:ext cx="8088178"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8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884634"/>
            <a:ext cx="8229600" cy="216024"/>
          </a:xfrm>
        </p:spPr>
        <p:txBody>
          <a:bodyPr>
            <a:normAutofit fontScale="90000"/>
          </a:bodyPr>
          <a:lstStyle/>
          <a:p>
            <a:endParaRPr lang="es-AR" dirty="0"/>
          </a:p>
        </p:txBody>
      </p:sp>
      <p:sp>
        <p:nvSpPr>
          <p:cNvPr id="2" name="1 Marcador de contenido"/>
          <p:cNvSpPr>
            <a:spLocks noGrp="1"/>
          </p:cNvSpPr>
          <p:nvPr>
            <p:ph idx="1"/>
          </p:nvPr>
        </p:nvSpPr>
        <p:spPr>
          <a:xfrm>
            <a:off x="179512" y="195486"/>
            <a:ext cx="8229600" cy="3394472"/>
          </a:xfrm>
        </p:spPr>
        <p:txBody>
          <a:bodyPr>
            <a:normAutofit lnSpcReduction="10000"/>
          </a:bodyPr>
          <a:lstStyle/>
          <a:p>
            <a:r>
              <a:rPr lang="es-MX" dirty="0" smtClean="0"/>
              <a:t>A _ power point es :es </a:t>
            </a:r>
            <a:r>
              <a:rPr lang="es-MX" dirty="0"/>
              <a:t>un software de ofimática diseñado para realizar presentación de diapositivas. Fue creado a mediados de los años 80 y vendido en 1987 a Bill Gates, convirtiéndose en un producto estrella de la compañía Microsoft</a:t>
            </a:r>
            <a:r>
              <a:rPr lang="es-MX" dirty="0" smtClean="0"/>
              <a:t>.</a:t>
            </a:r>
            <a:r>
              <a:rPr lang="es-MX" dirty="0">
                <a:hlinkClick r:id="rId2"/>
              </a:rPr>
              <a:t> </a:t>
            </a:r>
            <a:endParaRPr lang="es-MX" b="1" dirty="0">
              <a:hlinkClick r:id="rId2"/>
            </a:endParaRPr>
          </a:p>
          <a:p>
            <a:r>
              <a:rPr lang="es-MX" dirty="0">
                <a:hlinkClick r:id="rId2"/>
              </a:rPr>
              <a:t>Blog de </a:t>
            </a:r>
            <a:r>
              <a:rPr lang="es-MX" dirty="0" err="1">
                <a:hlinkClick r:id="rId2"/>
              </a:rPr>
              <a:t>HubSpot</a:t>
            </a:r>
            <a:endParaRPr lang="es-MX" dirty="0">
              <a:hlinkClick r:id="rId2"/>
            </a:endParaRPr>
          </a:p>
          <a:p>
            <a:r>
              <a:rPr lang="es-MX" i="1" dirty="0">
                <a:hlinkClick r:id="rId2"/>
              </a:rPr>
              <a:t>https://blog.hubspot.es › marketing › que-es-</a:t>
            </a:r>
            <a:r>
              <a:rPr lang="es-MX" i="1" dirty="0" err="1">
                <a:hlinkClick r:id="rId2"/>
              </a:rPr>
              <a:t>powerpoint</a:t>
            </a:r>
            <a:endParaRPr lang="es-MX" dirty="0">
              <a:hlinkClick r:id="rId2"/>
            </a:endParaRPr>
          </a:p>
          <a:p>
            <a:endParaRPr lang="es-MX" dirty="0" smtClean="0"/>
          </a:p>
          <a:p>
            <a:endParaRPr lang="es-MX" dirty="0" smtClean="0"/>
          </a:p>
          <a:p>
            <a:endParaRPr lang="es-AR" dirty="0"/>
          </a:p>
        </p:txBody>
      </p:sp>
      <p:pic>
        <p:nvPicPr>
          <p:cNvPr id="1026" name="Picture 2" descr="gif Collection Two :: Behanc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154" y="2787774"/>
            <a:ext cx="2915477" cy="2186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95650"/>
            <a:ext cx="345638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8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rot="10800000">
            <a:off x="434742" y="-20542818"/>
            <a:ext cx="8229600" cy="1008112"/>
          </a:xfrm>
        </p:spPr>
        <p:txBody>
          <a:bodyPr>
            <a:normAutofit/>
          </a:bodyPr>
          <a:lstStyle/>
          <a:p>
            <a:endParaRPr lang="es-AR" dirty="0"/>
          </a:p>
        </p:txBody>
      </p:sp>
      <p:sp>
        <p:nvSpPr>
          <p:cNvPr id="2" name="1 Marcador de contenido"/>
          <p:cNvSpPr>
            <a:spLocks noGrp="1"/>
          </p:cNvSpPr>
          <p:nvPr>
            <p:ph idx="1"/>
          </p:nvPr>
        </p:nvSpPr>
        <p:spPr>
          <a:xfrm>
            <a:off x="611560" y="123478"/>
            <a:ext cx="6552728" cy="2880320"/>
          </a:xfrm>
        </p:spPr>
        <p:txBody>
          <a:bodyPr>
            <a:normAutofit fontScale="62500" lnSpcReduction="20000"/>
          </a:bodyPr>
          <a:lstStyle/>
          <a:p>
            <a:pPr marL="0" indent="0">
              <a:buNone/>
            </a:pPr>
            <a:r>
              <a:rPr lang="es-MX" dirty="0" smtClean="0"/>
              <a:t>b_  fácil de usar.</a:t>
            </a:r>
          </a:p>
          <a:p>
            <a:r>
              <a:rPr lang="es-MX" dirty="0" smtClean="0"/>
              <a:t>Permite crear presentaciones atractivas.</a:t>
            </a:r>
          </a:p>
          <a:p>
            <a:r>
              <a:rPr lang="es-MX" dirty="0" smtClean="0"/>
              <a:t>Brinda viñetas simples.</a:t>
            </a:r>
          </a:p>
          <a:p>
            <a:r>
              <a:rPr lang="es-MX" dirty="0" smtClean="0"/>
              <a:t>Ofrece una disposición sencilla de la información.</a:t>
            </a:r>
          </a:p>
          <a:p>
            <a:r>
              <a:rPr lang="es-MX" dirty="0" smtClean="0"/>
              <a:t>Es fácil de presentar.</a:t>
            </a:r>
          </a:p>
          <a:p>
            <a:r>
              <a:rPr lang="es-MX" dirty="0" smtClean="0"/>
              <a:t>Sus archivos son vulnerables.</a:t>
            </a:r>
          </a:p>
          <a:p>
            <a:r>
              <a:rPr lang="es-MX" dirty="0" smtClean="0"/>
              <a:t>Sus presentaciones se desarrollan en una narrativa lineal.</a:t>
            </a:r>
          </a:p>
          <a:p>
            <a:r>
              <a:rPr lang="es-MX" dirty="0" smtClean="0"/>
              <a:t>No ofrece mucha compatibilidad.</a:t>
            </a:r>
            <a:r>
              <a:rPr lang="es-MX" dirty="0">
                <a:hlinkClick r:id="rId3"/>
              </a:rPr>
              <a:t> </a:t>
            </a:r>
            <a:br>
              <a:rPr lang="es-MX" dirty="0">
                <a:hlinkClick r:id="rId3"/>
              </a:rPr>
            </a:br>
            <a:r>
              <a:rPr lang="es-MX" b="1" dirty="0">
                <a:hlinkClick r:id="rId3"/>
              </a:rPr>
              <a:t>Guía sobre PowerPoint: qué es, características y preguntas ...</a:t>
            </a:r>
          </a:p>
          <a:p>
            <a:r>
              <a:rPr lang="es-MX" dirty="0">
                <a:hlinkClick r:id="rId3"/>
              </a:rPr>
              <a:t>Blog de </a:t>
            </a:r>
            <a:r>
              <a:rPr lang="es-MX" dirty="0" err="1">
                <a:hlinkClick r:id="rId3"/>
              </a:rPr>
              <a:t>HubSpot</a:t>
            </a:r>
            <a:endParaRPr lang="es-MX" dirty="0">
              <a:hlinkClick r:id="rId3"/>
            </a:endParaRPr>
          </a:p>
          <a:p>
            <a:r>
              <a:rPr lang="es-MX" i="1" dirty="0">
                <a:hlinkClick r:id="rId3"/>
              </a:rPr>
              <a:t>https://blog.hubspot.es › marketing › que-es-</a:t>
            </a:r>
            <a:r>
              <a:rPr lang="es-MX" i="1" dirty="0" err="1">
                <a:hlinkClick r:id="rId3"/>
              </a:rPr>
              <a:t>powerpoint</a:t>
            </a:r>
            <a:endParaRPr lang="es-MX" dirty="0">
              <a:hlinkClick r:id="rId3"/>
            </a:endParaRPr>
          </a:p>
          <a:p>
            <a:endParaRPr lang="es-AR" dirty="0"/>
          </a:p>
        </p:txBody>
      </p:sp>
      <p:pic>
        <p:nvPicPr>
          <p:cNvPr id="2050" name="Picture 2" descr="Crear y Descargar GIFs | Kiz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491630"/>
            <a:ext cx="347662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787774"/>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xEl>
                                              <p:pRg st="1" end="1"/>
                                            </p:txEl>
                                          </p:spTgt>
                                        </p:tgtEl>
                                        <p:attrNameLst>
                                          <p:attrName>ppt_x</p:attrName>
                                          <p:attrName>ppt_y</p:attrName>
                                        </p:attrNameLst>
                                      </p:cBhvr>
                                    </p:animMotion>
                                    <p:animRot by="1500000">
                                      <p:cBhvr>
                                        <p:cTn id="15" dur="125" fill="hold">
                                          <p:stCondLst>
                                            <p:cond delay="0"/>
                                          </p:stCondLst>
                                        </p:cTn>
                                        <p:tgtEl>
                                          <p:spTgt spid="2">
                                            <p:txEl>
                                              <p:pRg st="1" end="1"/>
                                            </p:txEl>
                                          </p:spTgt>
                                        </p:tgtEl>
                                        <p:attrNameLst>
                                          <p:attrName>r</p:attrName>
                                        </p:attrNameLst>
                                      </p:cBhvr>
                                    </p:animRot>
                                    <p:animRot by="-1500000">
                                      <p:cBhvr>
                                        <p:cTn id="16" dur="125" fill="hold">
                                          <p:stCondLst>
                                            <p:cond delay="125"/>
                                          </p:stCondLst>
                                        </p:cTn>
                                        <p:tgtEl>
                                          <p:spTgt spid="2">
                                            <p:txEl>
                                              <p:pRg st="1" end="1"/>
                                            </p:txEl>
                                          </p:spTgt>
                                        </p:tgtEl>
                                        <p:attrNameLst>
                                          <p:attrName>r</p:attrName>
                                        </p:attrNameLst>
                                      </p:cBhvr>
                                    </p:animRot>
                                    <p:animRot by="-1500000">
                                      <p:cBhvr>
                                        <p:cTn id="17" dur="125" fill="hold">
                                          <p:stCondLst>
                                            <p:cond delay="250"/>
                                          </p:stCondLst>
                                        </p:cTn>
                                        <p:tgtEl>
                                          <p:spTgt spid="2">
                                            <p:txEl>
                                              <p:pRg st="1" end="1"/>
                                            </p:txEl>
                                          </p:spTgt>
                                        </p:tgtEl>
                                        <p:attrNameLst>
                                          <p:attrName>r</p:attrName>
                                        </p:attrNameLst>
                                      </p:cBhvr>
                                    </p:animRot>
                                    <p:animRot by="1500000">
                                      <p:cBhvr>
                                        <p:cTn id="18" dur="125" fill="hold">
                                          <p:stCondLst>
                                            <p:cond delay="375"/>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
                                            <p:txEl>
                                              <p:pRg st="2" end="2"/>
                                            </p:txEl>
                                          </p:spTgt>
                                        </p:tgtEl>
                                        <p:attrNameLst>
                                          <p:attrName>ppt_x</p:attrName>
                                          <p:attrName>ppt_y</p:attrName>
                                        </p:attrNameLst>
                                      </p:cBhvr>
                                    </p:animMotion>
                                    <p:animRot by="1500000">
                                      <p:cBhvr>
                                        <p:cTn id="23" dur="125" fill="hold">
                                          <p:stCondLst>
                                            <p:cond delay="0"/>
                                          </p:stCondLst>
                                        </p:cTn>
                                        <p:tgtEl>
                                          <p:spTgt spid="2">
                                            <p:txEl>
                                              <p:pRg st="2" end="2"/>
                                            </p:txEl>
                                          </p:spTgt>
                                        </p:tgtEl>
                                        <p:attrNameLst>
                                          <p:attrName>r</p:attrName>
                                        </p:attrNameLst>
                                      </p:cBhvr>
                                    </p:animRot>
                                    <p:animRot by="-1500000">
                                      <p:cBhvr>
                                        <p:cTn id="24" dur="125" fill="hold">
                                          <p:stCondLst>
                                            <p:cond delay="125"/>
                                          </p:stCondLst>
                                        </p:cTn>
                                        <p:tgtEl>
                                          <p:spTgt spid="2">
                                            <p:txEl>
                                              <p:pRg st="2" end="2"/>
                                            </p:txEl>
                                          </p:spTgt>
                                        </p:tgtEl>
                                        <p:attrNameLst>
                                          <p:attrName>r</p:attrName>
                                        </p:attrNameLst>
                                      </p:cBhvr>
                                    </p:animRot>
                                    <p:animRot by="-1500000">
                                      <p:cBhvr>
                                        <p:cTn id="25" dur="125" fill="hold">
                                          <p:stCondLst>
                                            <p:cond delay="250"/>
                                          </p:stCondLst>
                                        </p:cTn>
                                        <p:tgtEl>
                                          <p:spTgt spid="2">
                                            <p:txEl>
                                              <p:pRg st="2" end="2"/>
                                            </p:txEl>
                                          </p:spTgt>
                                        </p:tgtEl>
                                        <p:attrNameLst>
                                          <p:attrName>r</p:attrName>
                                        </p:attrNameLst>
                                      </p:cBhvr>
                                    </p:animRot>
                                    <p:animRot by="1500000">
                                      <p:cBhvr>
                                        <p:cTn id="26" dur="125" fill="hold">
                                          <p:stCondLst>
                                            <p:cond delay="375"/>
                                          </p:stCondLst>
                                        </p:cTn>
                                        <p:tgtEl>
                                          <p:spTgt spid="2">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
                                            <p:txEl>
                                              <p:pRg st="3" end="3"/>
                                            </p:txEl>
                                          </p:spTgt>
                                        </p:tgtEl>
                                        <p:attrNameLst>
                                          <p:attrName>ppt_x</p:attrName>
                                          <p:attrName>ppt_y</p:attrName>
                                        </p:attrNameLst>
                                      </p:cBhvr>
                                    </p:animMotion>
                                    <p:animRot by="1500000">
                                      <p:cBhvr>
                                        <p:cTn id="31" dur="125" fill="hold">
                                          <p:stCondLst>
                                            <p:cond delay="0"/>
                                          </p:stCondLst>
                                        </p:cTn>
                                        <p:tgtEl>
                                          <p:spTgt spid="2">
                                            <p:txEl>
                                              <p:pRg st="3" end="3"/>
                                            </p:txEl>
                                          </p:spTgt>
                                        </p:tgtEl>
                                        <p:attrNameLst>
                                          <p:attrName>r</p:attrName>
                                        </p:attrNameLst>
                                      </p:cBhvr>
                                    </p:animRot>
                                    <p:animRot by="-1500000">
                                      <p:cBhvr>
                                        <p:cTn id="32" dur="125" fill="hold">
                                          <p:stCondLst>
                                            <p:cond delay="125"/>
                                          </p:stCondLst>
                                        </p:cTn>
                                        <p:tgtEl>
                                          <p:spTgt spid="2">
                                            <p:txEl>
                                              <p:pRg st="3" end="3"/>
                                            </p:txEl>
                                          </p:spTgt>
                                        </p:tgtEl>
                                        <p:attrNameLst>
                                          <p:attrName>r</p:attrName>
                                        </p:attrNameLst>
                                      </p:cBhvr>
                                    </p:animRot>
                                    <p:animRot by="-1500000">
                                      <p:cBhvr>
                                        <p:cTn id="33" dur="125" fill="hold">
                                          <p:stCondLst>
                                            <p:cond delay="250"/>
                                          </p:stCondLst>
                                        </p:cTn>
                                        <p:tgtEl>
                                          <p:spTgt spid="2">
                                            <p:txEl>
                                              <p:pRg st="3" end="3"/>
                                            </p:txEl>
                                          </p:spTgt>
                                        </p:tgtEl>
                                        <p:attrNameLst>
                                          <p:attrName>r</p:attrName>
                                        </p:attrNameLst>
                                      </p:cBhvr>
                                    </p:animRot>
                                    <p:animRot by="1500000">
                                      <p:cBhvr>
                                        <p:cTn id="34" dur="125" fill="hold">
                                          <p:stCondLst>
                                            <p:cond delay="375"/>
                                          </p:stCondLst>
                                        </p:cTn>
                                        <p:tgtEl>
                                          <p:spTgt spid="2">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
                                            <p:txEl>
                                              <p:pRg st="4" end="4"/>
                                            </p:txEl>
                                          </p:spTgt>
                                        </p:tgtEl>
                                        <p:attrNameLst>
                                          <p:attrName>ppt_x</p:attrName>
                                          <p:attrName>ppt_y</p:attrName>
                                        </p:attrNameLst>
                                      </p:cBhvr>
                                    </p:animMotion>
                                    <p:animRot by="1500000">
                                      <p:cBhvr>
                                        <p:cTn id="39" dur="125" fill="hold">
                                          <p:stCondLst>
                                            <p:cond delay="0"/>
                                          </p:stCondLst>
                                        </p:cTn>
                                        <p:tgtEl>
                                          <p:spTgt spid="2">
                                            <p:txEl>
                                              <p:pRg st="4" end="4"/>
                                            </p:txEl>
                                          </p:spTgt>
                                        </p:tgtEl>
                                        <p:attrNameLst>
                                          <p:attrName>r</p:attrName>
                                        </p:attrNameLst>
                                      </p:cBhvr>
                                    </p:animRot>
                                    <p:animRot by="-1500000">
                                      <p:cBhvr>
                                        <p:cTn id="40" dur="125" fill="hold">
                                          <p:stCondLst>
                                            <p:cond delay="125"/>
                                          </p:stCondLst>
                                        </p:cTn>
                                        <p:tgtEl>
                                          <p:spTgt spid="2">
                                            <p:txEl>
                                              <p:pRg st="4" end="4"/>
                                            </p:txEl>
                                          </p:spTgt>
                                        </p:tgtEl>
                                        <p:attrNameLst>
                                          <p:attrName>r</p:attrName>
                                        </p:attrNameLst>
                                      </p:cBhvr>
                                    </p:animRot>
                                    <p:animRot by="-1500000">
                                      <p:cBhvr>
                                        <p:cTn id="41" dur="125" fill="hold">
                                          <p:stCondLst>
                                            <p:cond delay="250"/>
                                          </p:stCondLst>
                                        </p:cTn>
                                        <p:tgtEl>
                                          <p:spTgt spid="2">
                                            <p:txEl>
                                              <p:pRg st="4" end="4"/>
                                            </p:txEl>
                                          </p:spTgt>
                                        </p:tgtEl>
                                        <p:attrNameLst>
                                          <p:attrName>r</p:attrName>
                                        </p:attrNameLst>
                                      </p:cBhvr>
                                    </p:animRot>
                                    <p:animRot by="1500000">
                                      <p:cBhvr>
                                        <p:cTn id="42" dur="125" fill="hold">
                                          <p:stCondLst>
                                            <p:cond delay="375"/>
                                          </p:stCondLst>
                                        </p:cTn>
                                        <p:tgtEl>
                                          <p:spTgt spid="2">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2">
                                            <p:txEl>
                                              <p:pRg st="5" end="5"/>
                                            </p:txEl>
                                          </p:spTgt>
                                        </p:tgtEl>
                                        <p:attrNameLst>
                                          <p:attrName>ppt_x</p:attrName>
                                          <p:attrName>ppt_y</p:attrName>
                                        </p:attrNameLst>
                                      </p:cBhvr>
                                    </p:animMotion>
                                    <p:animRot by="1500000">
                                      <p:cBhvr>
                                        <p:cTn id="47" dur="125" fill="hold">
                                          <p:stCondLst>
                                            <p:cond delay="0"/>
                                          </p:stCondLst>
                                        </p:cTn>
                                        <p:tgtEl>
                                          <p:spTgt spid="2">
                                            <p:txEl>
                                              <p:pRg st="5" end="5"/>
                                            </p:txEl>
                                          </p:spTgt>
                                        </p:tgtEl>
                                        <p:attrNameLst>
                                          <p:attrName>r</p:attrName>
                                        </p:attrNameLst>
                                      </p:cBhvr>
                                    </p:animRot>
                                    <p:animRot by="-1500000">
                                      <p:cBhvr>
                                        <p:cTn id="48" dur="125" fill="hold">
                                          <p:stCondLst>
                                            <p:cond delay="125"/>
                                          </p:stCondLst>
                                        </p:cTn>
                                        <p:tgtEl>
                                          <p:spTgt spid="2">
                                            <p:txEl>
                                              <p:pRg st="5" end="5"/>
                                            </p:txEl>
                                          </p:spTgt>
                                        </p:tgtEl>
                                        <p:attrNameLst>
                                          <p:attrName>r</p:attrName>
                                        </p:attrNameLst>
                                      </p:cBhvr>
                                    </p:animRot>
                                    <p:animRot by="-1500000">
                                      <p:cBhvr>
                                        <p:cTn id="49" dur="125" fill="hold">
                                          <p:stCondLst>
                                            <p:cond delay="250"/>
                                          </p:stCondLst>
                                        </p:cTn>
                                        <p:tgtEl>
                                          <p:spTgt spid="2">
                                            <p:txEl>
                                              <p:pRg st="5" end="5"/>
                                            </p:txEl>
                                          </p:spTgt>
                                        </p:tgtEl>
                                        <p:attrNameLst>
                                          <p:attrName>r</p:attrName>
                                        </p:attrNameLst>
                                      </p:cBhvr>
                                    </p:animRot>
                                    <p:animRot by="1500000">
                                      <p:cBhvr>
                                        <p:cTn id="50" dur="125" fill="hold">
                                          <p:stCondLst>
                                            <p:cond delay="375"/>
                                          </p:stCondLst>
                                        </p:cTn>
                                        <p:tgtEl>
                                          <p:spTgt spid="2">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2">
                                            <p:txEl>
                                              <p:pRg st="6" end="6"/>
                                            </p:txEl>
                                          </p:spTgt>
                                        </p:tgtEl>
                                        <p:attrNameLst>
                                          <p:attrName>ppt_x</p:attrName>
                                          <p:attrName>ppt_y</p:attrName>
                                        </p:attrNameLst>
                                      </p:cBhvr>
                                    </p:animMotion>
                                    <p:animRot by="1500000">
                                      <p:cBhvr>
                                        <p:cTn id="55" dur="125" fill="hold">
                                          <p:stCondLst>
                                            <p:cond delay="0"/>
                                          </p:stCondLst>
                                        </p:cTn>
                                        <p:tgtEl>
                                          <p:spTgt spid="2">
                                            <p:txEl>
                                              <p:pRg st="6" end="6"/>
                                            </p:txEl>
                                          </p:spTgt>
                                        </p:tgtEl>
                                        <p:attrNameLst>
                                          <p:attrName>r</p:attrName>
                                        </p:attrNameLst>
                                      </p:cBhvr>
                                    </p:animRot>
                                    <p:animRot by="-1500000">
                                      <p:cBhvr>
                                        <p:cTn id="56" dur="125" fill="hold">
                                          <p:stCondLst>
                                            <p:cond delay="125"/>
                                          </p:stCondLst>
                                        </p:cTn>
                                        <p:tgtEl>
                                          <p:spTgt spid="2">
                                            <p:txEl>
                                              <p:pRg st="6" end="6"/>
                                            </p:txEl>
                                          </p:spTgt>
                                        </p:tgtEl>
                                        <p:attrNameLst>
                                          <p:attrName>r</p:attrName>
                                        </p:attrNameLst>
                                      </p:cBhvr>
                                    </p:animRot>
                                    <p:animRot by="-1500000">
                                      <p:cBhvr>
                                        <p:cTn id="57" dur="125" fill="hold">
                                          <p:stCondLst>
                                            <p:cond delay="250"/>
                                          </p:stCondLst>
                                        </p:cTn>
                                        <p:tgtEl>
                                          <p:spTgt spid="2">
                                            <p:txEl>
                                              <p:pRg st="6" end="6"/>
                                            </p:txEl>
                                          </p:spTgt>
                                        </p:tgtEl>
                                        <p:attrNameLst>
                                          <p:attrName>r</p:attrName>
                                        </p:attrNameLst>
                                      </p:cBhvr>
                                    </p:animRot>
                                    <p:animRot by="1500000">
                                      <p:cBhvr>
                                        <p:cTn id="58" dur="125" fill="hold">
                                          <p:stCondLst>
                                            <p:cond delay="375"/>
                                          </p:stCondLst>
                                        </p:cTn>
                                        <p:tgtEl>
                                          <p:spTgt spid="2">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2">
                                            <p:txEl>
                                              <p:pRg st="7" end="7"/>
                                            </p:txEl>
                                          </p:spTgt>
                                        </p:tgtEl>
                                        <p:attrNameLst>
                                          <p:attrName>ppt_x</p:attrName>
                                          <p:attrName>ppt_y</p:attrName>
                                        </p:attrNameLst>
                                      </p:cBhvr>
                                    </p:animMotion>
                                    <p:animRot by="1500000">
                                      <p:cBhvr>
                                        <p:cTn id="63" dur="125" fill="hold">
                                          <p:stCondLst>
                                            <p:cond delay="0"/>
                                          </p:stCondLst>
                                        </p:cTn>
                                        <p:tgtEl>
                                          <p:spTgt spid="2">
                                            <p:txEl>
                                              <p:pRg st="7" end="7"/>
                                            </p:txEl>
                                          </p:spTgt>
                                        </p:tgtEl>
                                        <p:attrNameLst>
                                          <p:attrName>r</p:attrName>
                                        </p:attrNameLst>
                                      </p:cBhvr>
                                    </p:animRot>
                                    <p:animRot by="-1500000">
                                      <p:cBhvr>
                                        <p:cTn id="64" dur="125" fill="hold">
                                          <p:stCondLst>
                                            <p:cond delay="125"/>
                                          </p:stCondLst>
                                        </p:cTn>
                                        <p:tgtEl>
                                          <p:spTgt spid="2">
                                            <p:txEl>
                                              <p:pRg st="7" end="7"/>
                                            </p:txEl>
                                          </p:spTgt>
                                        </p:tgtEl>
                                        <p:attrNameLst>
                                          <p:attrName>r</p:attrName>
                                        </p:attrNameLst>
                                      </p:cBhvr>
                                    </p:animRot>
                                    <p:animRot by="-1500000">
                                      <p:cBhvr>
                                        <p:cTn id="65" dur="125" fill="hold">
                                          <p:stCondLst>
                                            <p:cond delay="250"/>
                                          </p:stCondLst>
                                        </p:cTn>
                                        <p:tgtEl>
                                          <p:spTgt spid="2">
                                            <p:txEl>
                                              <p:pRg st="7" end="7"/>
                                            </p:txEl>
                                          </p:spTgt>
                                        </p:tgtEl>
                                        <p:attrNameLst>
                                          <p:attrName>r</p:attrName>
                                        </p:attrNameLst>
                                      </p:cBhvr>
                                    </p:animRot>
                                    <p:animRot by="1500000">
                                      <p:cBhvr>
                                        <p:cTn id="66" dur="125" fill="hold">
                                          <p:stCondLst>
                                            <p:cond delay="375"/>
                                          </p:stCondLst>
                                        </p:cTn>
                                        <p:tgtEl>
                                          <p:spTgt spid="2">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2">
                                            <p:txEl>
                                              <p:pRg st="8" end="8"/>
                                            </p:txEl>
                                          </p:spTgt>
                                        </p:tgtEl>
                                        <p:attrNameLst>
                                          <p:attrName>ppt_x</p:attrName>
                                          <p:attrName>ppt_y</p:attrName>
                                        </p:attrNameLst>
                                      </p:cBhvr>
                                    </p:animMotion>
                                    <p:animRot by="1500000">
                                      <p:cBhvr>
                                        <p:cTn id="71" dur="125" fill="hold">
                                          <p:stCondLst>
                                            <p:cond delay="0"/>
                                          </p:stCondLst>
                                        </p:cTn>
                                        <p:tgtEl>
                                          <p:spTgt spid="2">
                                            <p:txEl>
                                              <p:pRg st="8" end="8"/>
                                            </p:txEl>
                                          </p:spTgt>
                                        </p:tgtEl>
                                        <p:attrNameLst>
                                          <p:attrName>r</p:attrName>
                                        </p:attrNameLst>
                                      </p:cBhvr>
                                    </p:animRot>
                                    <p:animRot by="-1500000">
                                      <p:cBhvr>
                                        <p:cTn id="72" dur="125" fill="hold">
                                          <p:stCondLst>
                                            <p:cond delay="125"/>
                                          </p:stCondLst>
                                        </p:cTn>
                                        <p:tgtEl>
                                          <p:spTgt spid="2">
                                            <p:txEl>
                                              <p:pRg st="8" end="8"/>
                                            </p:txEl>
                                          </p:spTgt>
                                        </p:tgtEl>
                                        <p:attrNameLst>
                                          <p:attrName>r</p:attrName>
                                        </p:attrNameLst>
                                      </p:cBhvr>
                                    </p:animRot>
                                    <p:animRot by="-1500000">
                                      <p:cBhvr>
                                        <p:cTn id="73" dur="125" fill="hold">
                                          <p:stCondLst>
                                            <p:cond delay="250"/>
                                          </p:stCondLst>
                                        </p:cTn>
                                        <p:tgtEl>
                                          <p:spTgt spid="2">
                                            <p:txEl>
                                              <p:pRg st="8" end="8"/>
                                            </p:txEl>
                                          </p:spTgt>
                                        </p:tgtEl>
                                        <p:attrNameLst>
                                          <p:attrName>r</p:attrName>
                                        </p:attrNameLst>
                                      </p:cBhvr>
                                    </p:animRot>
                                    <p:animRot by="1500000">
                                      <p:cBhvr>
                                        <p:cTn id="74" dur="125" fill="hold">
                                          <p:stCondLst>
                                            <p:cond delay="375"/>
                                          </p:stCondLst>
                                        </p:cTn>
                                        <p:tgtEl>
                                          <p:spTgt spid="2">
                                            <p:txEl>
                                              <p:pRg st="8" end="8"/>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2">
                                            <p:txEl>
                                              <p:pRg st="9" end="9"/>
                                            </p:txEl>
                                          </p:spTgt>
                                        </p:tgtEl>
                                        <p:attrNameLst>
                                          <p:attrName>ppt_x</p:attrName>
                                          <p:attrName>ppt_y</p:attrName>
                                        </p:attrNameLst>
                                      </p:cBhvr>
                                    </p:animMotion>
                                    <p:animRot by="1500000">
                                      <p:cBhvr>
                                        <p:cTn id="79" dur="125" fill="hold">
                                          <p:stCondLst>
                                            <p:cond delay="0"/>
                                          </p:stCondLst>
                                        </p:cTn>
                                        <p:tgtEl>
                                          <p:spTgt spid="2">
                                            <p:txEl>
                                              <p:pRg st="9" end="9"/>
                                            </p:txEl>
                                          </p:spTgt>
                                        </p:tgtEl>
                                        <p:attrNameLst>
                                          <p:attrName>r</p:attrName>
                                        </p:attrNameLst>
                                      </p:cBhvr>
                                    </p:animRot>
                                    <p:animRot by="-1500000">
                                      <p:cBhvr>
                                        <p:cTn id="80" dur="125" fill="hold">
                                          <p:stCondLst>
                                            <p:cond delay="125"/>
                                          </p:stCondLst>
                                        </p:cTn>
                                        <p:tgtEl>
                                          <p:spTgt spid="2">
                                            <p:txEl>
                                              <p:pRg st="9" end="9"/>
                                            </p:txEl>
                                          </p:spTgt>
                                        </p:tgtEl>
                                        <p:attrNameLst>
                                          <p:attrName>r</p:attrName>
                                        </p:attrNameLst>
                                      </p:cBhvr>
                                    </p:animRot>
                                    <p:animRot by="-1500000">
                                      <p:cBhvr>
                                        <p:cTn id="81" dur="125" fill="hold">
                                          <p:stCondLst>
                                            <p:cond delay="250"/>
                                          </p:stCondLst>
                                        </p:cTn>
                                        <p:tgtEl>
                                          <p:spTgt spid="2">
                                            <p:txEl>
                                              <p:pRg st="9" end="9"/>
                                            </p:txEl>
                                          </p:spTgt>
                                        </p:tgtEl>
                                        <p:attrNameLst>
                                          <p:attrName>r</p:attrName>
                                        </p:attrNameLst>
                                      </p:cBhvr>
                                    </p:animRot>
                                    <p:animRot by="1500000">
                                      <p:cBhvr>
                                        <p:cTn id="82" dur="125" fill="hold">
                                          <p:stCondLst>
                                            <p:cond delay="375"/>
                                          </p:stCondLst>
                                        </p:cTn>
                                        <p:tgtEl>
                                          <p:spTgt spid="2">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596601"/>
            <a:ext cx="8229600" cy="72008"/>
          </a:xfrm>
        </p:spPr>
        <p:txBody>
          <a:bodyPr>
            <a:normAutofit fontScale="90000"/>
          </a:bodyPr>
          <a:lstStyle/>
          <a:p>
            <a:endParaRPr lang="es-AR" dirty="0"/>
          </a:p>
        </p:txBody>
      </p:sp>
      <p:sp>
        <p:nvSpPr>
          <p:cNvPr id="2" name="1 Marcador de contenido"/>
          <p:cNvSpPr>
            <a:spLocks noGrp="1"/>
          </p:cNvSpPr>
          <p:nvPr>
            <p:ph idx="1"/>
          </p:nvPr>
        </p:nvSpPr>
        <p:spPr>
          <a:xfrm>
            <a:off x="120881" y="0"/>
            <a:ext cx="8589640" cy="3168352"/>
          </a:xfrm>
        </p:spPr>
        <p:txBody>
          <a:bodyPr>
            <a:normAutofit fontScale="47500" lnSpcReduction="20000"/>
          </a:bodyPr>
          <a:lstStyle/>
          <a:p>
            <a:r>
              <a:rPr lang="es-MX" dirty="0" smtClean="0"/>
              <a:t>c_ </a:t>
            </a:r>
            <a:r>
              <a:rPr lang="es-MX" dirty="0"/>
              <a:t>Inicio: pulsando la tecla F5 o con el comando Reproducir presentación, ubicado en la parte inferior de las diapositivas.</a:t>
            </a:r>
          </a:p>
          <a:p>
            <a:endParaRPr lang="es-MX" dirty="0"/>
          </a:p>
          <a:p>
            <a:r>
              <a:rPr lang="es-MX" dirty="0"/>
              <a:t>Insertar: agregar imágenes, formas, SmartArt gráficos, gráficos y más obtener fuera de una presentación completa de puntos de viñeta</a:t>
            </a:r>
          </a:p>
          <a:p>
            <a:r>
              <a:rPr lang="es-MX" dirty="0" smtClean="0"/>
              <a:t>Diseño: Seleccione </a:t>
            </a:r>
            <a:r>
              <a:rPr lang="es-MX" dirty="0"/>
              <a:t>Inicio &gt; Diseño. Seleccione el diseño que quiera. Los diseños contienen marcadores de posición de texto, vídeos, imágenes, gráficos, formas, imágenes prediseñadas, un fondo, etc. Los diseños también contienen el formato de esos objetos, como los colores del tema, fuentes y efectos.</a:t>
            </a:r>
          </a:p>
          <a:p>
            <a:r>
              <a:rPr lang="es-MX" dirty="0" smtClean="0"/>
              <a:t>Transiciones: Seleccione </a:t>
            </a:r>
            <a:r>
              <a:rPr lang="es-MX" dirty="0"/>
              <a:t>la diapositiva a la que quiere agregar una transición. Haga clic en la pestaña Transiciones y seleccione una transición</a:t>
            </a:r>
          </a:p>
          <a:p>
            <a:r>
              <a:rPr lang="es-MX" dirty="0"/>
              <a:t>Animaciones En la pestaña Animaciones, haga clic en Panel de animación. Haga clic en Agregar animación y elija un efecto de </a:t>
            </a:r>
            <a:r>
              <a:rPr lang="es-MX" dirty="0" smtClean="0"/>
              <a:t>animación</a:t>
            </a:r>
            <a:endParaRPr lang="es-MX" dirty="0"/>
          </a:p>
          <a:p>
            <a:r>
              <a:rPr lang="es-MX" dirty="0" smtClean="0"/>
              <a:t>Presentaciones: Las </a:t>
            </a:r>
            <a:r>
              <a:rPr lang="es-MX" dirty="0"/>
              <a:t>presentaciones de PowerPoint funcionan como presentaciones con diapositivas. Para transmitir un mensaje o una historia, se desglosa en diapositivas. Considere cada diapositiva como un lienzo en blanco para las imágenes y palabras que le ayudarán a explicar la historia.</a:t>
            </a:r>
          </a:p>
          <a:p>
            <a:r>
              <a:rPr lang="es-MX" dirty="0" smtClean="0"/>
              <a:t>Revisar</a:t>
            </a:r>
            <a:r>
              <a:rPr lang="es-MX" dirty="0"/>
              <a:t>:  En el panel Ortografía, seleccione la ortografía correcta de las sugerencias. Seleccione Cambiar para corregir el error o Cambiar todo si aparece más de una vez en el documento.</a:t>
            </a:r>
          </a:p>
          <a:p>
            <a:r>
              <a:rPr lang="es-MX" dirty="0" smtClean="0"/>
              <a:t>Vista: Use </a:t>
            </a:r>
            <a:r>
              <a:rPr lang="es-MX" dirty="0"/>
              <a:t>la vista Presentación con diapositivas para ofrecer la presentación al público. La vista Presentación con diapositivas ocupa toda la pantalla del equipo, exactamente del modo en que se verá la presentación en una pantalla grande cuando la vea el público.</a:t>
            </a:r>
            <a:endParaRPr lang="es-AR" dirty="0"/>
          </a:p>
        </p:txBody>
      </p:sp>
      <p:pic>
        <p:nvPicPr>
          <p:cNvPr id="3074" name="Picture 2" descr="Png GIFs - Get the best GIF on GIPHY, png gif hd - thirstymag.co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655938"/>
            <a:ext cx="2673461" cy="136815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7504" y="2643758"/>
            <a:ext cx="2370944" cy="2585323"/>
          </a:xfrm>
          <a:prstGeom prst="rect">
            <a:avLst/>
          </a:prstGeom>
        </p:spPr>
        <p:txBody>
          <a:bodyPr wrap="square">
            <a:spAutoFit/>
          </a:bodyPr>
          <a:lstStyle/>
          <a:p>
            <a:r>
              <a:rPr lang="es-MX" dirty="0">
                <a:hlinkClick r:id="rId3"/>
              </a:rPr>
              <a:t/>
            </a:r>
            <a:br>
              <a:rPr lang="es-MX" dirty="0">
                <a:hlinkClick r:id="rId3"/>
              </a:rPr>
            </a:br>
            <a:r>
              <a:rPr lang="es-MX" b="1" dirty="0">
                <a:hlinkClick r:id="rId3"/>
              </a:rPr>
              <a:t>¿Dónde se encuentran los menús y las barras de herramientas?</a:t>
            </a:r>
          </a:p>
          <a:p>
            <a:r>
              <a:rPr lang="es-MX" dirty="0">
                <a:hlinkClick r:id="rId3"/>
              </a:rPr>
              <a:t>Microsoft </a:t>
            </a:r>
            <a:r>
              <a:rPr lang="es-MX" dirty="0" err="1">
                <a:hlinkClick r:id="rId3"/>
              </a:rPr>
              <a:t>Support</a:t>
            </a:r>
            <a:endParaRPr lang="es-MX" dirty="0">
              <a:hlinkClick r:id="rId3"/>
            </a:endParaRPr>
          </a:p>
          <a:p>
            <a:r>
              <a:rPr lang="es-MX" i="1" dirty="0">
                <a:hlinkClick r:id="rId3"/>
              </a:rPr>
              <a:t>https://support.microsoft.com › es-es › office</a:t>
            </a:r>
            <a:endParaRPr lang="es-MX" dirty="0">
              <a:hlinkClick r:id="rId3"/>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147814"/>
            <a:ext cx="3431819" cy="199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2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xEl>
                                              <p:pRg st="0" end="0"/>
                                            </p:txEl>
                                          </p:spTgt>
                                        </p:tgtEl>
                                      </p:cBhvr>
                                    </p:animEffect>
                                    <p:anim calcmode="lin" valueType="num">
                                      <p:cBhvr>
                                        <p:cTn id="7"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2">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
                                            <p:txEl>
                                              <p:pRg st="2" end="2"/>
                                            </p:txEl>
                                          </p:spTgt>
                                        </p:tgtEl>
                                      </p:cBhvr>
                                    </p:animEffect>
                                    <p:anim calcmode="lin" valueType="num">
                                      <p:cBhvr>
                                        <p:cTn id="14"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p:tgtEl>
                                          <p:spTgt spid="2">
                                            <p:txEl>
                                              <p:pRg st="2" end="2"/>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
                                            <p:txEl>
                                              <p:pRg st="3" end="3"/>
                                            </p:txEl>
                                          </p:spTgt>
                                        </p:tgtEl>
                                      </p:cBhvr>
                                    </p:animEffect>
                                    <p:anim calcmode="lin" valueType="num">
                                      <p:cBhvr>
                                        <p:cTn id="21" dur="1000"/>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p:tgtEl>
                                          <p:spTgt spid="2">
                                            <p:txEl>
                                              <p:pRg st="3" end="3"/>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2">
                                            <p:txEl>
                                              <p:pRg st="3" end="3"/>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
                                            <p:txEl>
                                              <p:pRg st="4" end="4"/>
                                            </p:txEl>
                                          </p:spTgt>
                                        </p:tgtEl>
                                      </p:cBhvr>
                                    </p:animEffect>
                                    <p:anim calcmode="lin" valueType="num">
                                      <p:cBhvr>
                                        <p:cTn id="28" dur="1000"/>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p:tgtEl>
                                          <p:spTgt spid="2">
                                            <p:txEl>
                                              <p:pRg st="4" end="4"/>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2">
                                            <p:txEl>
                                              <p:pRg st="5" end="5"/>
                                            </p:txEl>
                                          </p:spTgt>
                                        </p:tgtEl>
                                      </p:cBhvr>
                                    </p:animEffect>
                                    <p:anim calcmode="lin" valueType="num">
                                      <p:cBhvr>
                                        <p:cTn id="35" dur="1000"/>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p:tgtEl>
                                          <p:spTgt spid="2">
                                            <p:txEl>
                                              <p:pRg st="5" end="5"/>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2">
                                            <p:txEl>
                                              <p:pRg st="5" end="5"/>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
                                            <p:txEl>
                                              <p:pRg st="6" end="6"/>
                                            </p:txEl>
                                          </p:spTgt>
                                        </p:tgtEl>
                                      </p:cBhvr>
                                    </p:animEffect>
                                    <p:anim calcmode="lin" valueType="num">
                                      <p:cBhvr>
                                        <p:cTn id="42" dur="1000"/>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p:tgtEl>
                                          <p:spTgt spid="2">
                                            <p:txEl>
                                              <p:pRg st="6" end="6"/>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2">
                                            <p:txEl>
                                              <p:pRg st="6" end="6"/>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2">
                                            <p:txEl>
                                              <p:pRg st="7" end="7"/>
                                            </p:txEl>
                                          </p:spTgt>
                                        </p:tgtEl>
                                      </p:cBhvr>
                                    </p:animEffect>
                                    <p:anim calcmode="lin" valueType="num">
                                      <p:cBhvr>
                                        <p:cTn id="49" dur="1000"/>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p:tgtEl>
                                          <p:spTgt spid="2">
                                            <p:txEl>
                                              <p:pRg st="7" end="7"/>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2">
                                            <p:txEl>
                                              <p:pRg st="7" end="7"/>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grpId="0" nodeType="clickEffect">
                                  <p:stCondLst>
                                    <p:cond delay="0"/>
                                  </p:stCondLst>
                                  <p:childTnLst>
                                    <p:animEffect transition="out" filter="fade">
                                      <p:cBhvr>
                                        <p:cTn id="55" dur="1000"/>
                                        <p:tgtEl>
                                          <p:spTgt spid="2">
                                            <p:txEl>
                                              <p:pRg st="8" end="8"/>
                                            </p:txEl>
                                          </p:spTgt>
                                        </p:tgtEl>
                                      </p:cBhvr>
                                    </p:animEffect>
                                    <p:anim calcmode="lin" valueType="num">
                                      <p:cBhvr>
                                        <p:cTn id="56" dur="1000"/>
                                        <p:tgtEl>
                                          <p:spTgt spid="2">
                                            <p:txEl>
                                              <p:pRg st="8" end="8"/>
                                            </p:txEl>
                                          </p:spTgt>
                                        </p:tgtEl>
                                        <p:attrNameLst>
                                          <p:attrName>ppt_x</p:attrName>
                                        </p:attrNameLst>
                                      </p:cBhvr>
                                      <p:tavLst>
                                        <p:tav tm="0">
                                          <p:val>
                                            <p:strVal val="ppt_x"/>
                                          </p:val>
                                        </p:tav>
                                        <p:tav tm="100000">
                                          <p:val>
                                            <p:strVal val="ppt_x"/>
                                          </p:val>
                                        </p:tav>
                                      </p:tavLst>
                                    </p:anim>
                                    <p:anim calcmode="lin" valueType="num">
                                      <p:cBhvr>
                                        <p:cTn id="57" dur="1000"/>
                                        <p:tgtEl>
                                          <p:spTgt spid="2">
                                            <p:txEl>
                                              <p:pRg st="8" end="8"/>
                                            </p:txEl>
                                          </p:spTgt>
                                        </p:tgtEl>
                                        <p:attrNameLst>
                                          <p:attrName>ppt_y</p:attrName>
                                        </p:attrNameLst>
                                      </p:cBhvr>
                                      <p:tavLst>
                                        <p:tav tm="0">
                                          <p:val>
                                            <p:strVal val="ppt_y"/>
                                          </p:val>
                                        </p:tav>
                                        <p:tav tm="100000">
                                          <p:val>
                                            <p:strVal val="ppt_y+.1"/>
                                          </p:val>
                                        </p:tav>
                                      </p:tavLst>
                                    </p:anim>
                                    <p:set>
                                      <p:cBhvr>
                                        <p:cTn id="58" dur="1" fill="hold">
                                          <p:stCondLst>
                                            <p:cond delay="999"/>
                                          </p:stCondLst>
                                        </p:cTn>
                                        <p:tgtEl>
                                          <p:spTgt spid="2">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604713"/>
            <a:ext cx="8229600" cy="720080"/>
          </a:xfrm>
        </p:spPr>
        <p:txBody>
          <a:bodyPr>
            <a:normAutofit fontScale="90000"/>
          </a:bodyPr>
          <a:lstStyle/>
          <a:p>
            <a:endParaRPr lang="es-AR" dirty="0"/>
          </a:p>
        </p:txBody>
      </p:sp>
      <p:sp>
        <p:nvSpPr>
          <p:cNvPr id="2" name="1 Marcador de contenido"/>
          <p:cNvSpPr>
            <a:spLocks noGrp="1"/>
          </p:cNvSpPr>
          <p:nvPr>
            <p:ph idx="1"/>
          </p:nvPr>
        </p:nvSpPr>
        <p:spPr>
          <a:xfrm>
            <a:off x="395536" y="107018"/>
            <a:ext cx="3312368" cy="3360388"/>
          </a:xfrm>
        </p:spPr>
        <p:txBody>
          <a:bodyPr>
            <a:normAutofit/>
          </a:bodyPr>
          <a:lstStyle/>
          <a:p>
            <a:r>
              <a:rPr lang="es-MX" dirty="0" smtClean="0"/>
              <a:t>D_</a:t>
            </a:r>
            <a:endParaRPr lang="es-AR" dirty="0"/>
          </a:p>
        </p:txBody>
      </p:sp>
      <p:sp>
        <p:nvSpPr>
          <p:cNvPr id="4" name="3 Rectángulo"/>
          <p:cNvSpPr/>
          <p:nvPr/>
        </p:nvSpPr>
        <p:spPr>
          <a:xfrm>
            <a:off x="-99392" y="946460"/>
            <a:ext cx="1215008" cy="3970318"/>
          </a:xfrm>
          <a:prstGeom prst="rect">
            <a:avLst/>
          </a:prstGeom>
        </p:spPr>
        <p:txBody>
          <a:bodyPr wrap="square">
            <a:spAutoFit/>
          </a:bodyPr>
          <a:lstStyle/>
          <a:p>
            <a:r>
              <a:rPr lang="es-MX" dirty="0">
                <a:hlinkClick r:id="rId2"/>
              </a:rPr>
              <a:t/>
            </a:r>
            <a:br>
              <a:rPr lang="es-MX" dirty="0">
                <a:hlinkClick r:id="rId2"/>
              </a:rPr>
            </a:br>
            <a:r>
              <a:rPr lang="es-MX" b="1" dirty="0">
                <a:hlinkClick r:id="rId2"/>
              </a:rPr>
              <a:t>Tipos de vistas en el dibujo técnico - </a:t>
            </a:r>
            <a:r>
              <a:rPr lang="es-MX" b="1" dirty="0" err="1">
                <a:hlinkClick r:id="rId2"/>
              </a:rPr>
              <a:t>Crehana</a:t>
            </a:r>
            <a:endParaRPr lang="es-MX" b="1" dirty="0">
              <a:hlinkClick r:id="rId2"/>
            </a:endParaRPr>
          </a:p>
          <a:p>
            <a:r>
              <a:rPr lang="es-MX" dirty="0" err="1">
                <a:hlinkClick r:id="rId2"/>
              </a:rPr>
              <a:t>Crehana</a:t>
            </a:r>
            <a:endParaRPr lang="es-MX" dirty="0">
              <a:hlinkClick r:id="rId2"/>
            </a:endParaRPr>
          </a:p>
          <a:p>
            <a:r>
              <a:rPr lang="es-MX" i="1" dirty="0">
                <a:hlinkClick r:id="rId2"/>
              </a:rPr>
              <a:t>https://www.crehana.com › tipos-vista-dibujo-</a:t>
            </a:r>
            <a:r>
              <a:rPr lang="es-MX" i="1" dirty="0" err="1">
                <a:hlinkClick r:id="rId2"/>
              </a:rPr>
              <a:t>tecnico</a:t>
            </a:r>
            <a:endParaRPr lang="es-MX" dirty="0">
              <a:hlinkClick r:id="rId2"/>
            </a:endParaRPr>
          </a:p>
        </p:txBody>
      </p:sp>
      <p:pic>
        <p:nvPicPr>
          <p:cNvPr id="8196" name="Picture 4" descr="Archivo:Pivot Wave.gif - Wikilibro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95486"/>
            <a:ext cx="3153985" cy="294163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134530" y="-161535"/>
            <a:ext cx="3578746" cy="5078313"/>
          </a:xfrm>
          <a:prstGeom prst="rect">
            <a:avLst/>
          </a:prstGeom>
        </p:spPr>
        <p:txBody>
          <a:bodyPr wrap="square">
            <a:spAutoFit/>
          </a:bodyPr>
          <a:lstStyle/>
          <a:p>
            <a:r>
              <a:rPr lang="es-MX" dirty="0"/>
              <a:t>Las vistas de PowerPoint que puede usar para editar, imprimir y mostrar la presentación son las siguientes: Vista normal. Vista Clasificador de diapositivas. Vista Página de notas</a:t>
            </a:r>
            <a:r>
              <a:rPr lang="es-MX" dirty="0" smtClean="0"/>
              <a:t>.</a:t>
            </a:r>
          </a:p>
          <a:p>
            <a:r>
              <a:rPr lang="es-MX" dirty="0"/>
              <a:t>Vista normal: es la vista de edición principal, donde escribe y diseña las </a:t>
            </a:r>
            <a:r>
              <a:rPr lang="es-MX" dirty="0" smtClean="0"/>
              <a:t>presentaciones</a:t>
            </a:r>
          </a:p>
          <a:p>
            <a:r>
              <a:rPr lang="es-MX" dirty="0" smtClean="0"/>
              <a:t>Vista clasificador </a:t>
            </a:r>
            <a:r>
              <a:rPr lang="es-MX" dirty="0"/>
              <a:t>de diapositivas: le ofrece una vista de las diapositivas en forma de miniatura</a:t>
            </a:r>
            <a:r>
              <a:rPr lang="es-MX" dirty="0" smtClean="0"/>
              <a:t>.</a:t>
            </a:r>
          </a:p>
          <a:p>
            <a:r>
              <a:rPr lang="es-MX" dirty="0" smtClean="0"/>
              <a:t>Vista </a:t>
            </a:r>
            <a:r>
              <a:rPr lang="es-MX" dirty="0"/>
              <a:t>de pagina de </a:t>
            </a:r>
            <a:r>
              <a:rPr lang="es-MX" dirty="0" smtClean="0"/>
              <a:t>notas: selecciona </a:t>
            </a:r>
            <a:r>
              <a:rPr lang="es-MX" dirty="0"/>
              <a:t>la pestaña “Vista” del menú y pulsa el botón “Página de notas</a:t>
            </a:r>
            <a:endParaRPr lang="es-MX" dirty="0" smtClean="0"/>
          </a:p>
          <a:p>
            <a:endParaRPr lang="es-AR"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435846"/>
            <a:ext cx="38957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2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xEl>
                                              <p:pRg st="0" end="0"/>
                                            </p:txEl>
                                          </p:spTgt>
                                        </p:tgtEl>
                                        <p:attrNameLst>
                                          <p:attrName>ppt_w</p:attrName>
                                        </p:attrNameLst>
                                      </p:cBhvr>
                                      <p:tavLst>
                                        <p:tav tm="0">
                                          <p:val>
                                            <p:strVal val="ppt_w"/>
                                          </p:val>
                                        </p:tav>
                                        <p:tav tm="100000">
                                          <p:val>
                                            <p:fltVal val="0"/>
                                          </p:val>
                                        </p:tav>
                                      </p:tavLst>
                                    </p:anim>
                                    <p:anim calcmode="lin" valueType="num">
                                      <p:cBhvr>
                                        <p:cTn id="7" dur="1000"/>
                                        <p:tgtEl>
                                          <p:spTgt spid="2">
                                            <p:txEl>
                                              <p:pRg st="0" end="0"/>
                                            </p:txEl>
                                          </p:spTgt>
                                        </p:tgtEl>
                                        <p:attrNameLst>
                                          <p:attrName>ppt_h</p:attrName>
                                        </p:attrNameLst>
                                      </p:cBhvr>
                                      <p:tavLst>
                                        <p:tav tm="0">
                                          <p:val>
                                            <p:strVal val="ppt_h"/>
                                          </p:val>
                                        </p:tav>
                                        <p:tav tm="100000">
                                          <p:val>
                                            <p:fltVal val="0"/>
                                          </p:val>
                                        </p:tav>
                                      </p:tavLst>
                                    </p:anim>
                                    <p:anim calcmode="lin" valueType="num">
                                      <p:cBhvr>
                                        <p:cTn id="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2">
                                            <p:txEl>
                                              <p:pRg st="0" end="0"/>
                                            </p:txEl>
                                          </p:spTgt>
                                        </p:tgtEl>
                                      </p:cBhvr>
                                    </p:animEffect>
                                    <p:set>
                                      <p:cBhvr>
                                        <p:cTn id="10"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316682"/>
            <a:ext cx="8229600" cy="792088"/>
          </a:xfrm>
        </p:spPr>
        <p:txBody>
          <a:bodyPr>
            <a:normAutofit fontScale="90000"/>
          </a:bodyPr>
          <a:lstStyle/>
          <a:p>
            <a:endParaRPr lang="es-AR" dirty="0"/>
          </a:p>
        </p:txBody>
      </p:sp>
      <p:sp>
        <p:nvSpPr>
          <p:cNvPr id="3" name="2 Marcador de contenido"/>
          <p:cNvSpPr>
            <a:spLocks noGrp="1"/>
          </p:cNvSpPr>
          <p:nvPr>
            <p:ph idx="1"/>
          </p:nvPr>
        </p:nvSpPr>
        <p:spPr>
          <a:xfrm>
            <a:off x="539552" y="195487"/>
            <a:ext cx="8229600" cy="2664296"/>
          </a:xfrm>
        </p:spPr>
        <p:txBody>
          <a:bodyPr>
            <a:normAutofit fontScale="77500" lnSpcReduction="20000"/>
          </a:bodyPr>
          <a:lstStyle/>
          <a:p>
            <a:r>
              <a:rPr lang="es-MX" dirty="0"/>
              <a:t>Animación : En la pestaña Animaciones, haga clic en Panel de animación. Haga clic en Agregar animación y elija un efecto de animación. Para aplicar otros efectos de animación al mismo objeto, selecciónelo, haga clic en Agregar animación y elija otro </a:t>
            </a:r>
            <a:r>
              <a:rPr lang="es-MX" dirty="0" smtClean="0"/>
              <a:t>efecto</a:t>
            </a:r>
          </a:p>
          <a:p>
            <a:r>
              <a:rPr lang="es-MX" dirty="0"/>
              <a:t>Es la técnica que da sensación de movimiento a imágenes, dibujos, figuras, recortes, objetos, personas, imágenes computarizadas, fotografiando o utilizando minúsculos cambios de posición para que, por un fenómeno de persistencia de la visión, el ojo humano capte el proceso como un movimiento real</a:t>
            </a:r>
            <a:r>
              <a:rPr lang="es-MX" dirty="0" smtClean="0"/>
              <a:t>.</a:t>
            </a:r>
          </a:p>
          <a:p>
            <a:pPr marL="0" indent="0">
              <a:buNone/>
            </a:pPr>
            <a:r>
              <a:rPr lang="es-MX" dirty="0" smtClean="0"/>
              <a:t> </a:t>
            </a:r>
            <a:endParaRPr lang="es-AR" dirty="0"/>
          </a:p>
        </p:txBody>
      </p:sp>
      <p:sp>
        <p:nvSpPr>
          <p:cNvPr id="4" name="3 Rectángulo"/>
          <p:cNvSpPr/>
          <p:nvPr/>
        </p:nvSpPr>
        <p:spPr>
          <a:xfrm>
            <a:off x="395536" y="2950969"/>
            <a:ext cx="2664296" cy="2031325"/>
          </a:xfrm>
          <a:prstGeom prst="rect">
            <a:avLst/>
          </a:prstGeom>
        </p:spPr>
        <p:txBody>
          <a:bodyPr wrap="square">
            <a:spAutoFit/>
          </a:bodyPr>
          <a:lstStyle/>
          <a:p>
            <a:r>
              <a:rPr lang="es-MX" dirty="0">
                <a:hlinkClick r:id="rId2"/>
              </a:rPr>
              <a:t/>
            </a:r>
            <a:br>
              <a:rPr lang="es-MX" dirty="0">
                <a:hlinkClick r:id="rId2"/>
              </a:rPr>
            </a:br>
            <a:r>
              <a:rPr lang="es-MX" b="1" dirty="0">
                <a:hlinkClick r:id="rId2"/>
              </a:rPr>
              <a:t>La diferencia entre animaciones y transiciones</a:t>
            </a:r>
          </a:p>
          <a:p>
            <a:r>
              <a:rPr lang="es-MX" dirty="0">
                <a:hlinkClick r:id="rId2"/>
              </a:rPr>
              <a:t>Microsoft </a:t>
            </a:r>
            <a:r>
              <a:rPr lang="es-MX" dirty="0" err="1">
                <a:hlinkClick r:id="rId2"/>
              </a:rPr>
              <a:t>Support</a:t>
            </a:r>
            <a:endParaRPr lang="es-MX" dirty="0">
              <a:hlinkClick r:id="rId2"/>
            </a:endParaRPr>
          </a:p>
          <a:p>
            <a:r>
              <a:rPr lang="es-MX" i="1" dirty="0">
                <a:hlinkClick r:id="rId2"/>
              </a:rPr>
              <a:t>https://support.microsoft.com › es-es › office › la-</a:t>
            </a:r>
            <a:r>
              <a:rPr lang="es-MX" i="1" dirty="0" err="1">
                <a:hlinkClick r:id="rId2"/>
              </a:rPr>
              <a:t>difere</a:t>
            </a:r>
            <a:r>
              <a:rPr lang="es-MX" i="1" dirty="0">
                <a:hlinkClick r:id="rId2"/>
              </a:rPr>
              <a:t>...</a:t>
            </a:r>
            <a:endParaRPr lang="es-MX" dirty="0">
              <a:hlinkClick r:id="rId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55" y="2823740"/>
            <a:ext cx="4464496" cy="212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66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80">
                                          <p:stCondLst>
                                            <p:cond delay="0"/>
                                          </p:stCondLst>
                                        </p:cTn>
                                        <p:tgtEl>
                                          <p:spTgt spid="4"/>
                                        </p:tgtEl>
                                      </p:cBhvr>
                                    </p:animEffect>
                                    <p:anim calcmode="lin" valueType="num">
                                      <p:cBhvr>
                                        <p:cTn id="6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gtEl>
                                      </p:cBhvr>
                                      <p:to x="100000" y="60000"/>
                                    </p:animScale>
                                    <p:animScale>
                                      <p:cBhvr>
                                        <p:cTn id="68" dur="166" decel="50000">
                                          <p:stCondLst>
                                            <p:cond delay="676"/>
                                          </p:stCondLst>
                                        </p:cTn>
                                        <p:tgtEl>
                                          <p:spTgt spid="4"/>
                                        </p:tgtEl>
                                      </p:cBhvr>
                                      <p:to x="100000" y="100000"/>
                                    </p:animScale>
                                    <p:animScale>
                                      <p:cBhvr>
                                        <p:cTn id="69" dur="26">
                                          <p:stCondLst>
                                            <p:cond delay="1312"/>
                                          </p:stCondLst>
                                        </p:cTn>
                                        <p:tgtEl>
                                          <p:spTgt spid="4"/>
                                        </p:tgtEl>
                                      </p:cBhvr>
                                      <p:to x="100000" y="80000"/>
                                    </p:animScale>
                                    <p:animScale>
                                      <p:cBhvr>
                                        <p:cTn id="70" dur="166" decel="50000">
                                          <p:stCondLst>
                                            <p:cond delay="1338"/>
                                          </p:stCondLst>
                                        </p:cTn>
                                        <p:tgtEl>
                                          <p:spTgt spid="4"/>
                                        </p:tgtEl>
                                      </p:cBhvr>
                                      <p:to x="100000" y="100000"/>
                                    </p:animScale>
                                    <p:animScale>
                                      <p:cBhvr>
                                        <p:cTn id="71" dur="26">
                                          <p:stCondLst>
                                            <p:cond delay="1642"/>
                                          </p:stCondLst>
                                        </p:cTn>
                                        <p:tgtEl>
                                          <p:spTgt spid="4"/>
                                        </p:tgtEl>
                                      </p:cBhvr>
                                      <p:to x="100000" y="90000"/>
                                    </p:animScale>
                                    <p:animScale>
                                      <p:cBhvr>
                                        <p:cTn id="72" dur="166" decel="50000">
                                          <p:stCondLst>
                                            <p:cond delay="1668"/>
                                          </p:stCondLst>
                                        </p:cTn>
                                        <p:tgtEl>
                                          <p:spTgt spid="4"/>
                                        </p:tgtEl>
                                      </p:cBhvr>
                                      <p:to x="100000" y="100000"/>
                                    </p:animScale>
                                    <p:animScale>
                                      <p:cBhvr>
                                        <p:cTn id="73" dur="26">
                                          <p:stCondLst>
                                            <p:cond delay="1808"/>
                                          </p:stCondLst>
                                        </p:cTn>
                                        <p:tgtEl>
                                          <p:spTgt spid="4"/>
                                        </p:tgtEl>
                                      </p:cBhvr>
                                      <p:to x="100000" y="95000"/>
                                    </p:animScale>
                                    <p:animScale>
                                      <p:cBhvr>
                                        <p:cTn id="7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flipV="1">
            <a:off x="457200" y="-1676721"/>
            <a:ext cx="8229600" cy="432048"/>
          </a:xfrm>
        </p:spPr>
        <p:txBody>
          <a:bodyPr>
            <a:normAutofit fontScale="90000"/>
          </a:bodyPr>
          <a:lstStyle/>
          <a:p>
            <a:r>
              <a:rPr lang="es-MX" dirty="0" smtClean="0"/>
              <a:t> </a:t>
            </a:r>
            <a:endParaRPr lang="es-AR" dirty="0"/>
          </a:p>
        </p:txBody>
      </p:sp>
      <p:sp>
        <p:nvSpPr>
          <p:cNvPr id="2" name="1 Marcador de contenido"/>
          <p:cNvSpPr>
            <a:spLocks noGrp="1"/>
          </p:cNvSpPr>
          <p:nvPr>
            <p:ph idx="1"/>
          </p:nvPr>
        </p:nvSpPr>
        <p:spPr>
          <a:xfrm>
            <a:off x="457200" y="483519"/>
            <a:ext cx="8229600" cy="2808312"/>
          </a:xfrm>
        </p:spPr>
        <p:txBody>
          <a:bodyPr>
            <a:normAutofit/>
          </a:bodyPr>
          <a:lstStyle/>
          <a:p>
            <a:r>
              <a:rPr lang="es-MX" dirty="0"/>
              <a:t>Transición: Haga clic en la pestaña Transiciones y seleccione una transición. Seleccione una transición para obtener una vista previa. Seleccione Opciones de efectos para elegir la dirección y la naturaleza de la </a:t>
            </a:r>
            <a:r>
              <a:rPr lang="es-MX" dirty="0" smtClean="0"/>
              <a:t>transición</a:t>
            </a:r>
          </a:p>
          <a:p>
            <a:endParaRPr lang="es-AR" dirty="0"/>
          </a:p>
        </p:txBody>
      </p:sp>
      <p:sp>
        <p:nvSpPr>
          <p:cNvPr id="4" name="AutoShape 4" descr="Cómo usar los famosos GIFs en educación? | EDUCACIÓN 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415927"/>
            <a:ext cx="3312368" cy="246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04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393</TotalTime>
  <Words>628</Words>
  <Application>Microsoft Office PowerPoint</Application>
  <PresentationFormat>Presentación en pantalla (16:9)</PresentationFormat>
  <Paragraphs>50</Paragraphs>
  <Slides>8</Slides>
  <Notes>2</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Flujo</vt:lpstr>
      <vt:lpstr>Trabajo Practico de Power Point  </vt:lpstr>
      <vt:lpstr>Presentación de PowerPoint</vt:lpstr>
      <vt:lpstr>Presentación de PowerPoint</vt:lpstr>
      <vt:lpstr>Presentación de PowerPoint</vt:lpstr>
      <vt:lpstr>Presentación de PowerPoint</vt:lpstr>
      <vt:lpstr>Presentación de PowerPoint</vt:lpstr>
      <vt:lpstr>Presentación de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de power point 1ª</dc:title>
  <dc:creator>Primaria</dc:creator>
  <cp:lastModifiedBy>Primaria</cp:lastModifiedBy>
  <cp:revision>43</cp:revision>
  <dcterms:created xsi:type="dcterms:W3CDTF">2024-04-15T20:09:40Z</dcterms:created>
  <dcterms:modified xsi:type="dcterms:W3CDTF">2024-05-13T18:50:42Z</dcterms:modified>
</cp:coreProperties>
</file>