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0249" autoAdjust="0"/>
  </p:normalViewPr>
  <p:slideViewPr>
    <p:cSldViewPr>
      <p:cViewPr>
        <p:scale>
          <a:sx n="69" d="100"/>
          <a:sy n="69" d="100"/>
        </p:scale>
        <p:origin x="-142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9B06-6615-4A1F-9B48-15179AF4AAD6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B56A7-7D88-44A4-804B-804D345B43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256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56A7-7D88-44A4-804B-804D345B434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45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ng.com/images/search?q=definicion+de+power+point+y+su+utilidad&amp;form=HDRSC3&amp;first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r>
              <a:rPr lang="es-MX" dirty="0" err="1" smtClean="0"/>
              <a:t>Alumno:Thiago</a:t>
            </a:r>
            <a:r>
              <a:rPr lang="es-MX" dirty="0" smtClean="0"/>
              <a:t> Pereyra</a:t>
            </a:r>
          </a:p>
          <a:p>
            <a:r>
              <a:rPr lang="es-MX" dirty="0" err="1" smtClean="0"/>
              <a:t>Docente:Andrea</a:t>
            </a:r>
            <a:r>
              <a:rPr lang="es-MX" dirty="0" smtClean="0"/>
              <a:t> Gómez</a:t>
            </a:r>
          </a:p>
          <a:p>
            <a:r>
              <a:rPr lang="es-MX" dirty="0" smtClean="0"/>
              <a:t>Trabajo Practico </a:t>
            </a:r>
            <a:r>
              <a:rPr lang="es-MX" dirty="0" err="1" smtClean="0"/>
              <a:t>Power</a:t>
            </a:r>
            <a:r>
              <a:rPr lang="es-MX" dirty="0" smtClean="0"/>
              <a:t> Point</a:t>
            </a:r>
          </a:p>
          <a:p>
            <a:r>
              <a:rPr lang="es-MX" dirty="0" smtClean="0"/>
              <a:t>Año:2024</a:t>
            </a:r>
          </a:p>
          <a:p>
            <a:r>
              <a:rPr lang="es-MX" dirty="0" smtClean="0"/>
              <a:t>Curso:1°A</a:t>
            </a:r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916832"/>
          </a:xfrm>
        </p:spPr>
        <p:txBody>
          <a:bodyPr/>
          <a:lstStyle/>
          <a:p>
            <a:r>
              <a:rPr lang="es-MX" dirty="0" smtClean="0"/>
              <a:t>Taller de Laboratorio de </a:t>
            </a:r>
            <a:r>
              <a:rPr lang="es-MX" dirty="0" err="1"/>
              <a:t>I</a:t>
            </a:r>
            <a:r>
              <a:rPr lang="es-MX" dirty="0" err="1" smtClean="0"/>
              <a:t>nformatica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4581128"/>
            <a:ext cx="2419177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800600"/>
            <a:ext cx="22193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9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r>
              <a:rPr lang="es-MX" dirty="0"/>
              <a:t>Vista Esquema</a:t>
            </a:r>
          </a:p>
          <a:p>
            <a:r>
              <a:rPr lang="es-MX" dirty="0"/>
              <a:t>Puede ir a la vista Esquema desde la pestaña Vista de la cinta de opciones. (En PowerPoint 2013 y versiones posteriores, ya no podrá acceder a la vista Esquema desde la vista Normal . Tiene que acceder a ella desde la pestaña Vista ).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1124728" y="1196752"/>
            <a:ext cx="131068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44840" cy="37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Vistas Patrón</a:t>
            </a:r>
          </a:p>
          <a:p>
            <a:r>
              <a:rPr lang="es-MX" dirty="0"/>
              <a:t>Para ir a una vista maestra, en la pestaña Vista, en el grupo Vista Patrón, elija la vista </a:t>
            </a:r>
            <a:r>
              <a:rPr lang="es-MX" dirty="0" smtClean="0"/>
              <a:t>maestra </a:t>
            </a:r>
            <a:r>
              <a:rPr lang="es-MX" dirty="0"/>
              <a:t>que desea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Presentación con diapositivas</a:t>
            </a:r>
          </a:p>
          <a:p>
            <a:r>
              <a:rPr lang="es-MX" dirty="0"/>
              <a:t>Puede ir a la vista Presentación con diapositivas desde la barra de tareas Muestra el botón Vista de presentación en PowerPoint. en la parte inferior de la ventana de la diapositiva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Moderador</a:t>
            </a:r>
          </a:p>
          <a:p>
            <a:r>
              <a:rPr lang="es-MX" dirty="0"/>
              <a:t>Para ir a la vista Moderador , en la vista Presentación con diapositivas , en la esquina inferior izquierda de la pantalla, haga clic en El botón Mostrar vista del moderador en </a:t>
            </a:r>
            <a:r>
              <a:rPr lang="es-MX" dirty="0" err="1"/>
              <a:t>PowerPointy</a:t>
            </a:r>
            <a:r>
              <a:rPr lang="es-MX" dirty="0"/>
              <a:t>, a continuación, haga clic en Mostrar vista Moderador (como se muestra </a:t>
            </a:r>
            <a:r>
              <a:rPr lang="es-MX" dirty="0" smtClean="0"/>
              <a:t>a </a:t>
            </a:r>
            <a:r>
              <a:rPr lang="es-MX" dirty="0"/>
              <a:t>continuación</a:t>
            </a:r>
            <a:r>
              <a:rPr lang="es-MX" dirty="0" smtClean="0"/>
              <a:t>).</a:t>
            </a:r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403648" y="-171400"/>
            <a:ext cx="8305800" cy="51052"/>
          </a:xfrm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5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6192688"/>
          </a:xfrm>
        </p:spPr>
        <p:txBody>
          <a:bodyPr/>
          <a:lstStyle/>
          <a:p>
            <a:r>
              <a:rPr lang="es-MX" dirty="0"/>
              <a:t>Vista de lectura</a:t>
            </a:r>
          </a:p>
          <a:p>
            <a:r>
              <a:rPr lang="es-MX" dirty="0"/>
              <a:t>Puede ir a la Vista de lectura desde la barra de tareas Botón Vista de lectura en PowerPoint en la parte inferior de la ventana de la diapositiva.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2132840" y="2204864"/>
            <a:ext cx="668435" cy="401393"/>
          </a:xfrm>
        </p:spPr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027512" cy="30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MX" dirty="0" smtClean="0"/>
          </a:p>
          <a:p>
            <a:pPr algn="l"/>
            <a:r>
              <a:rPr lang="es-MX" sz="1800" dirty="0" smtClean="0"/>
              <a:t>El </a:t>
            </a:r>
            <a:r>
              <a:rPr lang="es-MX" sz="1800" dirty="0"/>
              <a:t>concepto de transición en PowerPoint se refiere </a:t>
            </a:r>
            <a:r>
              <a:rPr lang="es-MX" sz="1800" dirty="0" smtClean="0"/>
              <a:t>a:</a:t>
            </a:r>
            <a:endParaRPr lang="es-MX" sz="1800" dirty="0"/>
          </a:p>
          <a:p>
            <a:pPr algn="l"/>
            <a:r>
              <a:rPr lang="es-MX" sz="1800" dirty="0"/>
              <a:t>La acción de agregar efectos visuales o animaciones entre diapositivas en una presentación para mejorar la fluidez y la estética.</a:t>
            </a:r>
          </a:p>
          <a:p>
            <a:pPr algn="l"/>
            <a:r>
              <a:rPr lang="es-MX" sz="1800" dirty="0"/>
              <a:t>Cambios suaves y graduales entre elementos.</a:t>
            </a:r>
          </a:p>
          <a:p>
            <a:pPr algn="l"/>
            <a:r>
              <a:rPr lang="es-MX" sz="1800" dirty="0"/>
              <a:t>Efectos de movimiento que se ven al avanzar entre diapositivas.</a:t>
            </a:r>
          </a:p>
          <a:p>
            <a:pPr algn="l"/>
            <a:r>
              <a:rPr lang="es-MX" sz="1800" dirty="0"/>
              <a:t>Pueden ser simples, como desvanecimientos, o más complejas, como las transiciones 3D.</a:t>
            </a:r>
          </a:p>
          <a:p>
            <a:pPr algn="l"/>
            <a:r>
              <a:rPr lang="es-MX" sz="1800" dirty="0"/>
              <a:t>Se pueden personalizar la velocidad y agregar sonido.</a:t>
            </a:r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-45719"/>
            <a:ext cx="8305800" cy="45719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101" name="Picture 5" descr="foto-basa.com | Animated clipart, Powerpoint animation,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23" y="3545306"/>
            <a:ext cx="5161701" cy="23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57200" y="260648"/>
            <a:ext cx="8305800" cy="6192688"/>
          </a:xfrm>
        </p:spPr>
        <p:txBody>
          <a:bodyPr/>
          <a:lstStyle/>
          <a:p>
            <a:r>
              <a:rPr lang="es-MX" dirty="0"/>
              <a:t>efecto visual que se reproduce al pasar de una diapositiva a la </a:t>
            </a:r>
            <a:r>
              <a:rPr lang="es-MX" dirty="0" smtClean="0"/>
              <a:t>siguiente </a:t>
            </a:r>
            <a:r>
              <a:rPr lang="es-MX" dirty="0"/>
              <a:t>durante una presentación. </a:t>
            </a:r>
            <a:endParaRPr lang="es-MX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1412760" y="1916832"/>
            <a:ext cx="1382688" cy="1354084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124" name="Picture 4" descr="ID# 7993 - Look Who Has An Idea - PowerPoint Animation | Animated clipart,  Powerpoint animation,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122942" cy="31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9"/>
            <a:ext cx="8568952" cy="6630678"/>
          </a:xfrm>
        </p:spPr>
        <p:txBody>
          <a:bodyPr/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/>
              <a:t>Point es una herramienta de presentación que se utiliza para crear diapositivas con contenido multimedia. ¿Pero cuáles son las principales utilidades de </a:t>
            </a:r>
            <a:r>
              <a:rPr lang="es-MX" dirty="0" err="1"/>
              <a:t>Power</a:t>
            </a:r>
            <a:r>
              <a:rPr lang="es-MX" dirty="0"/>
              <a:t> Point? </a:t>
            </a:r>
            <a:r>
              <a:rPr lang="es-MX" dirty="0" err="1"/>
              <a:t>Power</a:t>
            </a:r>
            <a:r>
              <a:rPr lang="es-MX" dirty="0"/>
              <a:t> Point sirve para: Crear presentaciones de manera sencilla y rápida. Organizar la información de forma visual y atractiva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www.bing.com/images/search?q=definicion+de+power+point+y+su+utilidad&amp;form=HDRSC3&amp;first=1</a:t>
            </a: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-123448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276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Las características más importantes de PowerPoint son las </a:t>
            </a:r>
            <a:r>
              <a:rPr lang="es-MX" dirty="0" smtClean="0"/>
              <a:t>siguientes:</a:t>
            </a:r>
            <a:endParaRPr lang="es-MX" dirty="0"/>
          </a:p>
          <a:p>
            <a:r>
              <a:rPr lang="es-MX" dirty="0" smtClean="0"/>
              <a:t>1-Existen </a:t>
            </a:r>
            <a:r>
              <a:rPr lang="es-MX" dirty="0"/>
              <a:t>plantillas prediseñadas para facilitar el trabajo.</a:t>
            </a:r>
          </a:p>
          <a:p>
            <a:r>
              <a:rPr lang="es-MX" dirty="0" smtClean="0"/>
              <a:t>2-Cuenta </a:t>
            </a:r>
            <a:r>
              <a:rPr lang="es-MX" dirty="0"/>
              <a:t>con diversas extensiones donde guardar el archivo realizado.</a:t>
            </a:r>
          </a:p>
          <a:p>
            <a:r>
              <a:rPr lang="es-MX" dirty="0" smtClean="0"/>
              <a:t>3-Se </a:t>
            </a:r>
            <a:r>
              <a:rPr lang="es-MX" dirty="0"/>
              <a:t>usa comúnmente en presentaciones.</a:t>
            </a:r>
          </a:p>
          <a:p>
            <a:r>
              <a:rPr lang="es-MX" dirty="0" smtClean="0"/>
              <a:t>4-Cada </a:t>
            </a:r>
            <a:r>
              <a:rPr lang="es-MX" dirty="0"/>
              <a:t>hoja nueva dentro del documento es denominada diapositiva.</a:t>
            </a:r>
          </a:p>
          <a:p>
            <a:r>
              <a:rPr lang="es-MX" dirty="0" smtClean="0"/>
              <a:t>4-Se </a:t>
            </a:r>
            <a:r>
              <a:rPr lang="es-MX" dirty="0"/>
              <a:t>puede añadir títulos y textos variando el modelo y color de acuerdo al gusto del usuario.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r>
              <a:rPr lang="es-MX" dirty="0"/>
              <a:t>B-Ventajas</a:t>
            </a:r>
          </a:p>
          <a:p>
            <a:r>
              <a:rPr lang="es-MX" dirty="0" smtClean="0"/>
              <a:t>1-Es </a:t>
            </a:r>
            <a:r>
              <a:rPr lang="es-MX" dirty="0"/>
              <a:t>fácil de usar.</a:t>
            </a:r>
          </a:p>
          <a:p>
            <a:r>
              <a:rPr lang="es-MX" dirty="0" smtClean="0"/>
              <a:t>2-Permite </a:t>
            </a:r>
            <a:r>
              <a:rPr lang="es-MX" dirty="0"/>
              <a:t>crear presentaciones atractivas.</a:t>
            </a:r>
          </a:p>
          <a:p>
            <a:r>
              <a:rPr lang="es-MX" dirty="0" smtClean="0"/>
              <a:t>3-Brinda </a:t>
            </a:r>
            <a:r>
              <a:rPr lang="es-MX" dirty="0"/>
              <a:t>viñetas simples.</a:t>
            </a:r>
          </a:p>
          <a:p>
            <a:r>
              <a:rPr lang="es-MX" dirty="0" smtClean="0"/>
              <a:t>4-Ofrece </a:t>
            </a:r>
            <a:r>
              <a:rPr lang="es-MX" dirty="0"/>
              <a:t>una disposición sencilla de la información.</a:t>
            </a:r>
          </a:p>
          <a:p>
            <a:r>
              <a:rPr lang="es-MX" dirty="0" smtClean="0"/>
              <a:t>5-Es </a:t>
            </a:r>
            <a:r>
              <a:rPr lang="es-MX" dirty="0"/>
              <a:t>fácil de presentar.</a:t>
            </a:r>
          </a:p>
          <a:p>
            <a:r>
              <a:rPr lang="es-MX" dirty="0" smtClean="0"/>
              <a:t>6-Sus </a:t>
            </a:r>
            <a:r>
              <a:rPr lang="es-MX" dirty="0"/>
              <a:t>archivos son vulnerables.</a:t>
            </a:r>
          </a:p>
          <a:p>
            <a:r>
              <a:rPr lang="es-MX" dirty="0" smtClean="0"/>
              <a:t>7-Sus </a:t>
            </a:r>
            <a:r>
              <a:rPr lang="es-MX" dirty="0"/>
              <a:t>presentaciones se desarrollan en una narrativa lineal.</a:t>
            </a:r>
          </a:p>
          <a:p>
            <a:r>
              <a:rPr lang="es-MX" dirty="0" smtClean="0"/>
              <a:t>8-No </a:t>
            </a:r>
            <a:r>
              <a:rPr lang="es-MX" dirty="0"/>
              <a:t>ofrece mucha compatibilidad.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8305800" cy="51052"/>
          </a:xfrm>
        </p:spPr>
        <p:txBody>
          <a:bodyPr/>
          <a:lstStyle/>
          <a:p>
            <a:r>
              <a:rPr lang="es-MX" smtClean="0"/>
              <a:t> 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968552" cy="26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A continuación se señalan las opciones que puede encontrar en cada una de las pestañas de la cinta de PowerPoint.</a:t>
            </a:r>
          </a:p>
          <a:p>
            <a:r>
              <a:rPr lang="es-MX" dirty="0" smtClean="0"/>
              <a:t>1-Inicio</a:t>
            </a:r>
            <a:r>
              <a:rPr lang="es-MX" dirty="0"/>
              <a:t>. ...</a:t>
            </a:r>
          </a:p>
          <a:p>
            <a:r>
              <a:rPr lang="es-MX" dirty="0" smtClean="0"/>
              <a:t>2-Insertar</a:t>
            </a:r>
            <a:r>
              <a:rPr lang="es-MX" dirty="0"/>
              <a:t>. ...</a:t>
            </a:r>
          </a:p>
          <a:p>
            <a:r>
              <a:rPr lang="es-MX" dirty="0" smtClean="0"/>
              <a:t>3-Diseño</a:t>
            </a:r>
            <a:r>
              <a:rPr lang="es-MX" dirty="0"/>
              <a:t>. ...</a:t>
            </a:r>
          </a:p>
          <a:p>
            <a:r>
              <a:rPr lang="es-MX" dirty="0" smtClean="0"/>
              <a:t>4-Transiciones</a:t>
            </a:r>
            <a:r>
              <a:rPr lang="es-MX" dirty="0"/>
              <a:t>. ...</a:t>
            </a:r>
          </a:p>
          <a:p>
            <a:r>
              <a:rPr lang="es-MX" dirty="0" smtClean="0"/>
              <a:t>5-Animaciones</a:t>
            </a:r>
            <a:r>
              <a:rPr lang="es-MX" dirty="0"/>
              <a:t>. ...</a:t>
            </a:r>
          </a:p>
          <a:p>
            <a:r>
              <a:rPr lang="es-MX" dirty="0" smtClean="0"/>
              <a:t>6-Presentación </a:t>
            </a:r>
            <a:r>
              <a:rPr lang="es-MX" dirty="0"/>
              <a:t>de diapositivas. ...</a:t>
            </a:r>
          </a:p>
          <a:p>
            <a:r>
              <a:rPr lang="es-MX" dirty="0" smtClean="0"/>
              <a:t>7-Revisar</a:t>
            </a:r>
            <a:r>
              <a:rPr lang="es-MX" dirty="0"/>
              <a:t>. ...</a:t>
            </a:r>
          </a:p>
          <a:p>
            <a:r>
              <a:rPr lang="es-MX" dirty="0" smtClean="0"/>
              <a:t>8-Vista</a:t>
            </a:r>
            <a:r>
              <a:rPr lang="es-MX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95936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04056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" y="404664"/>
            <a:ext cx="9088610" cy="6453336"/>
          </a:xfrm>
        </p:spPr>
        <p:txBody>
          <a:bodyPr/>
          <a:lstStyle/>
          <a:p>
            <a:r>
              <a:rPr lang="es-MX" dirty="0"/>
              <a:t>1. Inicio</a:t>
            </a:r>
          </a:p>
          <a:p>
            <a:r>
              <a:rPr lang="es-MX" dirty="0"/>
              <a:t>Pestaña Inicio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La pestaña Inicio contiene las características Cortar y Pegar , las opciones Fuente y Párrafo , y lo que necesita para agregar y organizar diapositivas.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305800" cy="51052"/>
          </a:xfrm>
        </p:spPr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6881"/>
            <a:ext cx="6657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14096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Insertar</a:t>
            </a:r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Haga clic en la pestaña Insertar para agregar algo a una diapositiva. Esto incluye imágenes, formas, gráficos, vínculos, cuadros de texto, vídeo y mucho más.</a:t>
            </a:r>
            <a:endParaRPr lang="es-A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3" y="3645024"/>
            <a:ext cx="7200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 smtClean="0"/>
              <a:t>1-Vista </a:t>
            </a:r>
            <a:r>
              <a:rPr lang="es-MX" dirty="0"/>
              <a:t>normal.</a:t>
            </a:r>
          </a:p>
          <a:p>
            <a:r>
              <a:rPr lang="es-MX" dirty="0" smtClean="0"/>
              <a:t>2-Vista </a:t>
            </a:r>
            <a:r>
              <a:rPr lang="es-MX" dirty="0"/>
              <a:t>Clasificador de diapositivas.</a:t>
            </a:r>
          </a:p>
          <a:p>
            <a:r>
              <a:rPr lang="es-MX" dirty="0" smtClean="0"/>
              <a:t>3-Vista </a:t>
            </a:r>
            <a:r>
              <a:rPr lang="es-MX" dirty="0"/>
              <a:t>Página de notas.</a:t>
            </a:r>
          </a:p>
          <a:p>
            <a:r>
              <a:rPr lang="es-MX" dirty="0" smtClean="0"/>
              <a:t>4-Vista </a:t>
            </a:r>
            <a:r>
              <a:rPr lang="es-MX" dirty="0"/>
              <a:t>Esquema (disponible en PowerPoint 2016 para Mac y versiones más recientes)</a:t>
            </a:r>
          </a:p>
          <a:p>
            <a:r>
              <a:rPr lang="es-MX" dirty="0" smtClean="0"/>
              <a:t>5-Vista </a:t>
            </a:r>
            <a:r>
              <a:rPr lang="es-MX" dirty="0"/>
              <a:t>Presentación con diapositivas.</a:t>
            </a:r>
          </a:p>
          <a:p>
            <a:r>
              <a:rPr lang="es-MX" dirty="0" smtClean="0"/>
              <a:t>6-Vista </a:t>
            </a:r>
            <a:r>
              <a:rPr lang="es-MX" dirty="0"/>
              <a:t>Moderador</a:t>
            </a:r>
            <a:r>
              <a:rPr lang="es-MX" dirty="0" smtClean="0"/>
              <a:t>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4821" y="-321421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2" y="3429000"/>
            <a:ext cx="52268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4351370"/>
            <a:ext cx="3029322" cy="25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3160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Vista Normal</a:t>
            </a:r>
          </a:p>
          <a:p>
            <a:r>
              <a:rPr lang="es-MX" dirty="0"/>
              <a:t>Puede ir a la vista Normal desde la barra de tareas Botón Vista normal en PowerPoint de la parte inferior de la ventana de diapositiva o desde la pestaña Vista de la cinta de opciones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Clasificador de diapositivas</a:t>
            </a:r>
          </a:p>
          <a:p>
            <a:r>
              <a:rPr lang="es-MX" dirty="0"/>
              <a:t>Puede ir a la vista Clasificador de diapositivas desde la barra de tareas Muestra el botón Vista de diapositivas en PowerPoint. de la parte inferior de la ventana de diapositiva o desde la pestaña Vista de la cinta de opciones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Página de notas</a:t>
            </a:r>
          </a:p>
          <a:p>
            <a:r>
              <a:rPr lang="es-MX" dirty="0"/>
              <a:t>Puede mostrar u ocultar las notas del orador con el botón Notas Botón de notas en PowerPoint en la parte inferior de la ventana de diapositiva o puede ir a la vista Página de notas desde la pestaña Vista de la </a:t>
            </a:r>
            <a:r>
              <a:rPr lang="es-MX" dirty="0" smtClean="0"/>
              <a:t>cinta </a:t>
            </a:r>
            <a:r>
              <a:rPr lang="es-MX" dirty="0"/>
              <a:t>de opciones</a:t>
            </a:r>
            <a:r>
              <a:rPr lang="es-MX" dirty="0" smtClean="0"/>
              <a:t>.</a:t>
            </a:r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05020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7855"/>
            <a:ext cx="5184576" cy="12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</TotalTime>
  <Words>767</Words>
  <Application>Microsoft Office PowerPoint</Application>
  <PresentationFormat>Presentación en pantalla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Papel</vt:lpstr>
      <vt:lpstr>Taller de Laboratorio de Informatica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laboratorio de informatica</dc:title>
  <dc:creator>Sacundario</dc:creator>
  <cp:lastModifiedBy>Sacundario</cp:lastModifiedBy>
  <cp:revision>17</cp:revision>
  <dcterms:created xsi:type="dcterms:W3CDTF">2024-04-23T18:18:25Z</dcterms:created>
  <dcterms:modified xsi:type="dcterms:W3CDTF">2024-05-13T19:13:42Z</dcterms:modified>
</cp:coreProperties>
</file>