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6" r:id="rId12"/>
    <p:sldId id="268" r:id="rId13"/>
    <p:sldId id="264" r:id="rId14"/>
    <p:sldId id="269" r:id="rId15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8" autoAdjust="0"/>
    <p:restoredTop sz="80249" autoAdjust="0"/>
  </p:normalViewPr>
  <p:slideViewPr>
    <p:cSldViewPr>
      <p:cViewPr>
        <p:scale>
          <a:sx n="69" d="100"/>
          <a:sy n="69" d="100"/>
        </p:scale>
        <p:origin x="-1422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79B06-6615-4A1F-9B48-15179AF4AAD6}" type="datetimeFigureOut">
              <a:rPr lang="es-AR" smtClean="0"/>
              <a:t>13/5/2024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4B56A7-7D88-44A4-804B-804D345B434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52568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B56A7-7D88-44A4-804B-804D345B434D}" type="slidenum">
              <a:rPr lang="es-AR" smtClean="0"/>
              <a:t>13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50458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Título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Elipse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E323-F4D2-4F51-B879-4737D94D746E}" type="datetimeFigureOut">
              <a:rPr lang="es-AR" smtClean="0"/>
              <a:t>13/5/2024</a:t>
            </a:fld>
            <a:endParaRPr lang="es-AR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E23FCD-E46D-41FF-96FE-D6C53F7E5463}" type="slidenum">
              <a:rPr lang="es-AR" smtClean="0"/>
              <a:t>‹Nº›</a:t>
            </a:fld>
            <a:endParaRPr lang="es-AR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E323-F4D2-4F51-B879-4737D94D746E}" type="datetimeFigureOut">
              <a:rPr lang="es-AR" smtClean="0"/>
              <a:t>13/5/2024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23FCD-E46D-41FF-96FE-D6C53F7E546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E323-F4D2-4F51-B879-4737D94D746E}" type="datetimeFigureOut">
              <a:rPr lang="es-AR" smtClean="0"/>
              <a:t>13/5/2024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23FCD-E46D-41FF-96FE-D6C53F7E546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228E323-F4D2-4F51-B879-4737D94D746E}" type="datetimeFigureOut">
              <a:rPr lang="es-AR" smtClean="0"/>
              <a:t>13/5/2024</a:t>
            </a:fld>
            <a:endParaRPr lang="es-AR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6E23FCD-E46D-41FF-96FE-D6C53F7E5463}" type="slidenum">
              <a:rPr lang="es-AR" smtClean="0"/>
              <a:t>‹Nº›</a:t>
            </a:fld>
            <a:endParaRPr lang="es-AR"/>
          </a:p>
        </p:txBody>
      </p:sp>
      <p:sp>
        <p:nvSpPr>
          <p:cNvPr id="16" name="15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E323-F4D2-4F51-B879-4737D94D746E}" type="datetimeFigureOut">
              <a:rPr lang="es-AR" smtClean="0"/>
              <a:t>13/5/2024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23FCD-E46D-41FF-96FE-D6C53F7E5463}" type="slidenum">
              <a:rPr lang="es-AR" smtClean="0"/>
              <a:t>‹Nº›</a:t>
            </a:fld>
            <a:endParaRPr lang="es-AR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E323-F4D2-4F51-B879-4737D94D746E}" type="datetimeFigureOut">
              <a:rPr lang="es-AR" smtClean="0"/>
              <a:t>13/5/2024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23FCD-E46D-41FF-96FE-D6C53F7E5463}" type="slidenum">
              <a:rPr lang="es-AR" smtClean="0"/>
              <a:t>‹Nº›</a:t>
            </a:fld>
            <a:endParaRPr lang="es-AR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23FCD-E46D-41FF-96FE-D6C53F7E5463}" type="slidenum">
              <a:rPr lang="es-AR" smtClean="0"/>
              <a:t>‹Nº›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E323-F4D2-4F51-B879-4737D94D746E}" type="datetimeFigureOut">
              <a:rPr lang="es-AR" smtClean="0"/>
              <a:t>13/5/2024</a:t>
            </a:fld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2" name="31 Marcador de contenido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4" name="33 Marcador de contenido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E323-F4D2-4F51-B879-4737D94D746E}" type="datetimeFigureOut">
              <a:rPr lang="es-AR" smtClean="0"/>
              <a:t>13/5/2024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23FCD-E46D-41FF-96FE-D6C53F7E5463}" type="slidenum">
              <a:rPr lang="es-AR" smtClean="0"/>
              <a:t>‹Nº›</a:t>
            </a:fld>
            <a:endParaRPr lang="es-AR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E323-F4D2-4F51-B879-4737D94D746E}" type="datetimeFigureOut">
              <a:rPr lang="es-AR" smtClean="0"/>
              <a:t>13/5/2024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23FCD-E46D-41FF-96FE-D6C53F7E546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Marcador de contenido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1" name="30 Título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228E323-F4D2-4F51-B879-4737D94D746E}" type="datetimeFigureOut">
              <a:rPr lang="es-AR" smtClean="0"/>
              <a:t>13/5/2024</a:t>
            </a:fld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6E23FCD-E46D-41FF-96FE-D6C53F7E5463}" type="slidenum">
              <a:rPr lang="es-AR" smtClean="0"/>
              <a:t>‹Nº›</a:t>
            </a:fld>
            <a:endParaRPr lang="es-AR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E323-F4D2-4F51-B879-4737D94D746E}" type="datetimeFigureOut">
              <a:rPr lang="es-AR" smtClean="0"/>
              <a:t>13/5/2024</a:t>
            </a:fld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E23FCD-E46D-41FF-96FE-D6C53F7E5463}" type="slidenum">
              <a:rPr lang="es-AR" smtClean="0"/>
              <a:t>‹Nº›</a:t>
            </a:fld>
            <a:endParaRPr lang="es-AR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228E323-F4D2-4F51-B879-4737D94D746E}" type="datetimeFigureOut">
              <a:rPr lang="es-AR" smtClean="0"/>
              <a:t>13/5/2024</a:t>
            </a:fld>
            <a:endParaRPr lang="es-AR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6E23FCD-E46D-41FF-96FE-D6C53F7E5463}" type="slidenum">
              <a:rPr lang="es-AR" smtClean="0"/>
              <a:t>‹Nº›</a:t>
            </a:fld>
            <a:endParaRPr lang="es-AR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bing.com/images/search?q=definicion+de+power+point+y+su+utilidad&amp;form=HDRSC3&amp;first=1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1916832"/>
            <a:ext cx="9144000" cy="4941168"/>
          </a:xfrm>
        </p:spPr>
        <p:txBody>
          <a:bodyPr/>
          <a:lstStyle/>
          <a:p>
            <a:r>
              <a:rPr lang="es-MX" dirty="0" err="1" smtClean="0"/>
              <a:t>Alumno:Thiago</a:t>
            </a:r>
            <a:r>
              <a:rPr lang="es-MX" dirty="0" smtClean="0"/>
              <a:t> Pereyra</a:t>
            </a:r>
          </a:p>
          <a:p>
            <a:r>
              <a:rPr lang="es-MX" dirty="0" err="1" smtClean="0"/>
              <a:t>Docente:Andrea</a:t>
            </a:r>
            <a:r>
              <a:rPr lang="es-MX" dirty="0" smtClean="0"/>
              <a:t> Gómez</a:t>
            </a:r>
          </a:p>
          <a:p>
            <a:r>
              <a:rPr lang="es-MX" dirty="0" smtClean="0"/>
              <a:t>Trabajo Practico </a:t>
            </a:r>
            <a:r>
              <a:rPr lang="es-MX" dirty="0" err="1" smtClean="0"/>
              <a:t>Power</a:t>
            </a:r>
            <a:r>
              <a:rPr lang="es-MX" dirty="0" smtClean="0"/>
              <a:t> Point</a:t>
            </a:r>
          </a:p>
          <a:p>
            <a:r>
              <a:rPr lang="es-MX" dirty="0" smtClean="0"/>
              <a:t>Año:2024</a:t>
            </a:r>
          </a:p>
          <a:p>
            <a:r>
              <a:rPr lang="es-MX" dirty="0" smtClean="0"/>
              <a:t>Curso:1°A</a:t>
            </a:r>
          </a:p>
          <a:p>
            <a:endParaRPr lang="es-AR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0"/>
            <a:ext cx="8305800" cy="1916832"/>
          </a:xfrm>
        </p:spPr>
        <p:txBody>
          <a:bodyPr/>
          <a:lstStyle/>
          <a:p>
            <a:r>
              <a:rPr lang="es-MX" dirty="0" smtClean="0"/>
              <a:t>Taller de Laboratorio de </a:t>
            </a:r>
            <a:r>
              <a:rPr lang="es-MX" dirty="0" err="1"/>
              <a:t>I</a:t>
            </a:r>
            <a:r>
              <a:rPr lang="es-MX" dirty="0" err="1" smtClean="0"/>
              <a:t>nformatica</a:t>
            </a:r>
            <a:endParaRPr lang="es-A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" y="4581128"/>
            <a:ext cx="2419177" cy="2276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5" y="4800600"/>
            <a:ext cx="2219325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16938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179512" y="260648"/>
            <a:ext cx="8712968" cy="6336704"/>
          </a:xfrm>
        </p:spPr>
        <p:txBody>
          <a:bodyPr/>
          <a:lstStyle/>
          <a:p>
            <a:r>
              <a:rPr lang="es-MX" dirty="0"/>
              <a:t>Vista Esquema</a:t>
            </a:r>
          </a:p>
          <a:p>
            <a:r>
              <a:rPr lang="es-MX" dirty="0"/>
              <a:t>Puede ir a la vista Esquema desde la pestaña Vista de la cinta de opciones. (En PowerPoint 2013 y versiones posteriores, ya no podrá acceder a la vista Esquema desde la vista Normal . Tiene que acceder a ella desde la pestaña Vista ).</a:t>
            </a:r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11124728" y="1196752"/>
            <a:ext cx="1310680" cy="51052"/>
          </a:xfrm>
        </p:spPr>
        <p:txBody>
          <a:bodyPr/>
          <a:lstStyle/>
          <a:p>
            <a:endParaRPr lang="es-A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8744840" cy="3710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476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0" y="404664"/>
            <a:ext cx="9144000" cy="6453336"/>
          </a:xfrm>
        </p:spPr>
        <p:txBody>
          <a:bodyPr/>
          <a:lstStyle/>
          <a:p>
            <a:r>
              <a:rPr lang="es-MX" dirty="0">
                <a:solidFill>
                  <a:srgbClr val="FF0000"/>
                </a:solidFill>
              </a:rPr>
              <a:t>Vistas Patrón</a:t>
            </a:r>
          </a:p>
          <a:p>
            <a:r>
              <a:rPr lang="es-MX" dirty="0"/>
              <a:t>Para ir a una vista maestra, en la pestaña Vista, en el grupo Vista Patrón, elija la vista </a:t>
            </a:r>
            <a:r>
              <a:rPr lang="es-MX" dirty="0" smtClean="0"/>
              <a:t>maestra </a:t>
            </a:r>
            <a:r>
              <a:rPr lang="es-MX" dirty="0"/>
              <a:t>que desea</a:t>
            </a:r>
            <a:r>
              <a:rPr lang="es-MX" dirty="0" smtClean="0"/>
              <a:t>.</a:t>
            </a:r>
          </a:p>
          <a:p>
            <a:r>
              <a:rPr lang="es-MX" dirty="0">
                <a:solidFill>
                  <a:srgbClr val="FF0000"/>
                </a:solidFill>
              </a:rPr>
              <a:t>Vista Presentación con diapositivas</a:t>
            </a:r>
          </a:p>
          <a:p>
            <a:r>
              <a:rPr lang="es-MX" dirty="0"/>
              <a:t>Puede ir a la vista Presentación con diapositivas desde la barra de tareas Muestra el botón Vista de presentación en PowerPoint. en la parte inferior de la ventana de la diapositiva</a:t>
            </a:r>
            <a:r>
              <a:rPr lang="es-MX" dirty="0" smtClean="0"/>
              <a:t>.</a:t>
            </a:r>
          </a:p>
          <a:p>
            <a:r>
              <a:rPr lang="es-MX" dirty="0">
                <a:solidFill>
                  <a:srgbClr val="FF0000"/>
                </a:solidFill>
              </a:rPr>
              <a:t>Vista Moderador</a:t>
            </a:r>
          </a:p>
          <a:p>
            <a:r>
              <a:rPr lang="es-MX" dirty="0"/>
              <a:t>Para ir a la vista Moderador , en la vista Presentación con diapositivas , en la esquina inferior izquierda de la pantalla, haga clic en El botón Mostrar vista del moderador en </a:t>
            </a:r>
            <a:r>
              <a:rPr lang="es-MX" dirty="0" err="1"/>
              <a:t>PowerPointy</a:t>
            </a:r>
            <a:r>
              <a:rPr lang="es-MX" dirty="0"/>
              <a:t>, a continuación, haga clic en Mostrar vista Moderador (como se muestra </a:t>
            </a:r>
            <a:r>
              <a:rPr lang="es-MX" dirty="0" smtClean="0"/>
              <a:t>a </a:t>
            </a:r>
            <a:r>
              <a:rPr lang="es-MX" dirty="0"/>
              <a:t>continuación</a:t>
            </a:r>
            <a:r>
              <a:rPr lang="es-MX" dirty="0" smtClean="0"/>
              <a:t>).</a:t>
            </a:r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1403648" y="-171400"/>
            <a:ext cx="8305800" cy="51052"/>
          </a:xfrm>
        </p:spPr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3524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457200" y="332656"/>
            <a:ext cx="8305800" cy="6192688"/>
          </a:xfrm>
        </p:spPr>
        <p:txBody>
          <a:bodyPr/>
          <a:lstStyle/>
          <a:p>
            <a:r>
              <a:rPr lang="es-MX" dirty="0"/>
              <a:t>Vista de lectura</a:t>
            </a:r>
          </a:p>
          <a:p>
            <a:r>
              <a:rPr lang="es-MX" dirty="0"/>
              <a:t>Puede ir a la Vista de lectura desde la barra de tareas Botón Vista de lectura en PowerPoint en la parte inferior de la ventana de la diapositiva.</a:t>
            </a:r>
          </a:p>
          <a:p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12132840" y="2204864"/>
            <a:ext cx="668435" cy="401393"/>
          </a:xfrm>
        </p:spPr>
        <p:txBody>
          <a:bodyPr/>
          <a:lstStyle/>
          <a:p>
            <a:endParaRPr lang="es-A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88840"/>
            <a:ext cx="4027512" cy="3099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162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179512" y="548680"/>
            <a:ext cx="8964488" cy="6309320"/>
          </a:xfrm>
        </p:spPr>
        <p:txBody>
          <a:bodyPr/>
          <a:lstStyle/>
          <a:p>
            <a:endParaRPr lang="es-MX" dirty="0" smtClean="0"/>
          </a:p>
          <a:p>
            <a:pPr algn="l"/>
            <a:r>
              <a:rPr lang="es-MX" sz="1800" dirty="0" smtClean="0"/>
              <a:t>El </a:t>
            </a:r>
            <a:r>
              <a:rPr lang="es-MX" sz="1800" dirty="0"/>
              <a:t>concepto de transición en PowerPoint se refiere </a:t>
            </a:r>
            <a:r>
              <a:rPr lang="es-MX" sz="1800" dirty="0" smtClean="0"/>
              <a:t>a:</a:t>
            </a:r>
            <a:endParaRPr lang="es-MX" sz="1800" dirty="0"/>
          </a:p>
          <a:p>
            <a:pPr algn="l"/>
            <a:r>
              <a:rPr lang="es-MX" sz="1800" dirty="0"/>
              <a:t>La acción de agregar efectos visuales o animaciones entre diapositivas en una presentación para mejorar la fluidez y la estética.</a:t>
            </a:r>
          </a:p>
          <a:p>
            <a:pPr algn="l"/>
            <a:r>
              <a:rPr lang="es-MX" sz="1800" dirty="0"/>
              <a:t>Cambios suaves y graduales entre elementos.</a:t>
            </a:r>
          </a:p>
          <a:p>
            <a:pPr algn="l"/>
            <a:r>
              <a:rPr lang="es-MX" sz="1800" dirty="0"/>
              <a:t>Efectos de movimiento que se ven al avanzar entre diapositivas.</a:t>
            </a:r>
          </a:p>
          <a:p>
            <a:pPr algn="l"/>
            <a:r>
              <a:rPr lang="es-MX" sz="1800" dirty="0"/>
              <a:t>Pueden ser simples, como desvanecimientos, o más complejas, como las transiciones 3D.</a:t>
            </a:r>
          </a:p>
          <a:p>
            <a:pPr algn="l"/>
            <a:r>
              <a:rPr lang="es-MX" sz="1800" dirty="0"/>
              <a:t>Se pueden personalizar la velocidad y agregar sonido.</a:t>
            </a:r>
          </a:p>
          <a:p>
            <a:endParaRPr lang="es-MX" sz="1800" dirty="0" smtClean="0"/>
          </a:p>
          <a:p>
            <a:endParaRPr lang="es-MX" sz="1800" dirty="0"/>
          </a:p>
          <a:p>
            <a:endParaRPr lang="es-MX" sz="1800" dirty="0" smtClean="0"/>
          </a:p>
          <a:p>
            <a:endParaRPr lang="es-MX" sz="1800" dirty="0"/>
          </a:p>
          <a:p>
            <a:endParaRPr lang="es-MX" sz="1800" dirty="0" smtClean="0"/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305800" cy="576064"/>
          </a:xfrm>
        </p:spPr>
        <p:txBody>
          <a:bodyPr/>
          <a:lstStyle/>
          <a:p>
            <a:r>
              <a:rPr lang="es-MX" dirty="0" err="1" smtClean="0"/>
              <a:t>Trancision</a:t>
            </a:r>
            <a:r>
              <a:rPr lang="es-MX" dirty="0" smtClean="0"/>
              <a:t> </a:t>
            </a:r>
            <a:endParaRPr lang="es-AR" dirty="0"/>
          </a:p>
        </p:txBody>
      </p:sp>
      <p:pic>
        <p:nvPicPr>
          <p:cNvPr id="4101" name="Picture 5" descr="foto-basa.com | Animated clipart, Powerpoint animation, Animat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823" y="3545306"/>
            <a:ext cx="5161701" cy="236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18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251520" y="1268759"/>
            <a:ext cx="8378667" cy="5233879"/>
          </a:xfrm>
        </p:spPr>
        <p:txBody>
          <a:bodyPr/>
          <a:lstStyle/>
          <a:p>
            <a:r>
              <a:rPr lang="es-MX" dirty="0"/>
              <a:t>efecto visual que se reproduce al pasar de una diapositiva a la </a:t>
            </a:r>
            <a:r>
              <a:rPr lang="es-MX" dirty="0" smtClean="0"/>
              <a:t>siguiente </a:t>
            </a:r>
            <a:r>
              <a:rPr lang="es-MX" dirty="0"/>
              <a:t>durante una presentación. </a:t>
            </a:r>
            <a:endParaRPr lang="es-MX" dirty="0" smtClean="0"/>
          </a:p>
          <a:p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1957007" y="548680"/>
            <a:ext cx="5040560" cy="720080"/>
          </a:xfrm>
        </p:spPr>
        <p:txBody>
          <a:bodyPr/>
          <a:lstStyle/>
          <a:p>
            <a:r>
              <a:rPr lang="es-MX" dirty="0" err="1" smtClean="0"/>
              <a:t>Animacion</a:t>
            </a:r>
            <a:r>
              <a:rPr lang="es-MX" dirty="0" smtClean="0"/>
              <a:t> </a:t>
            </a:r>
            <a:endParaRPr lang="es-AR" dirty="0"/>
          </a:p>
        </p:txBody>
      </p:sp>
      <p:pic>
        <p:nvPicPr>
          <p:cNvPr id="5124" name="Picture 4" descr="ID# 7993 - Look Who Has An Idea - PowerPoint Animation | Animated clipart,  Powerpoint animation, Anim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060848"/>
            <a:ext cx="3122942" cy="312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32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47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9512" y="260649"/>
            <a:ext cx="8568952" cy="6630678"/>
          </a:xfrm>
        </p:spPr>
        <p:txBody>
          <a:bodyPr/>
          <a:lstStyle/>
          <a:p>
            <a:r>
              <a:rPr lang="es-MX" dirty="0" err="1" smtClean="0"/>
              <a:t>Power</a:t>
            </a:r>
            <a:r>
              <a:rPr lang="es-MX" dirty="0" smtClean="0"/>
              <a:t> </a:t>
            </a:r>
            <a:r>
              <a:rPr lang="es-MX" dirty="0"/>
              <a:t>Point es una herramienta de presentación que se utiliza para crear diapositivas con contenido multimedia. ¿Pero cuáles son las principales utilidades de </a:t>
            </a:r>
            <a:r>
              <a:rPr lang="es-MX" dirty="0" err="1"/>
              <a:t>Power</a:t>
            </a:r>
            <a:r>
              <a:rPr lang="es-MX" dirty="0"/>
              <a:t> Point? </a:t>
            </a:r>
            <a:r>
              <a:rPr lang="es-MX" dirty="0" err="1"/>
              <a:t>Power</a:t>
            </a:r>
            <a:r>
              <a:rPr lang="es-MX" dirty="0"/>
              <a:t> Point sirve para: Crear presentaciones de manera sencilla y rápida. Organizar la información de forma visual y atractiva</a:t>
            </a:r>
            <a:r>
              <a:rPr lang="es-MX" dirty="0" smtClean="0"/>
              <a:t>.</a:t>
            </a:r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r>
              <a:rPr lang="es-AR" dirty="0">
                <a:hlinkClick r:id="rId2"/>
              </a:rPr>
              <a:t>https://</a:t>
            </a:r>
            <a:r>
              <a:rPr lang="es-AR" dirty="0" smtClean="0">
                <a:hlinkClick r:id="rId2"/>
              </a:rPr>
              <a:t>www.bing.com/images/search?q=definicion+de+power+point+y+su+utilidad&amp;form=HDRSC3&amp;first=1</a:t>
            </a:r>
            <a:endParaRPr lang="es-AR" dirty="0" smtClean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71600" y="-123448"/>
            <a:ext cx="8305800" cy="123060"/>
          </a:xfrm>
        </p:spPr>
        <p:txBody>
          <a:bodyPr/>
          <a:lstStyle/>
          <a:p>
            <a:endParaRPr lang="es-A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988840"/>
            <a:ext cx="327660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281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s-MX" dirty="0"/>
              <a:t>Las características más importantes de PowerPoint son las </a:t>
            </a:r>
            <a:r>
              <a:rPr lang="es-MX" dirty="0" smtClean="0"/>
              <a:t>siguientes:</a:t>
            </a:r>
            <a:endParaRPr lang="es-MX" dirty="0"/>
          </a:p>
          <a:p>
            <a:r>
              <a:rPr lang="es-MX" dirty="0" smtClean="0"/>
              <a:t>1-Existen </a:t>
            </a:r>
            <a:r>
              <a:rPr lang="es-MX" dirty="0"/>
              <a:t>plantillas prediseñadas para facilitar el trabajo.</a:t>
            </a:r>
          </a:p>
          <a:p>
            <a:r>
              <a:rPr lang="es-MX" dirty="0" smtClean="0"/>
              <a:t>2-Cuenta </a:t>
            </a:r>
            <a:r>
              <a:rPr lang="es-MX" dirty="0"/>
              <a:t>con diversas extensiones donde guardar el archivo realizado.</a:t>
            </a:r>
          </a:p>
          <a:p>
            <a:r>
              <a:rPr lang="es-MX" dirty="0" smtClean="0"/>
              <a:t>3-Se </a:t>
            </a:r>
            <a:r>
              <a:rPr lang="es-MX" dirty="0"/>
              <a:t>usa comúnmente en presentaciones.</a:t>
            </a:r>
          </a:p>
          <a:p>
            <a:r>
              <a:rPr lang="es-MX" dirty="0" smtClean="0"/>
              <a:t>4-Cada </a:t>
            </a:r>
            <a:r>
              <a:rPr lang="es-MX" dirty="0"/>
              <a:t>hoja nueva dentro del documento es denominada diapositiva.</a:t>
            </a:r>
          </a:p>
          <a:p>
            <a:r>
              <a:rPr lang="es-MX" dirty="0" smtClean="0"/>
              <a:t>4-Se </a:t>
            </a:r>
            <a:r>
              <a:rPr lang="es-MX" dirty="0"/>
              <a:t>puede añadir títulos y textos variando el modelo y color de acuerdo al gusto del usuario.</a:t>
            </a:r>
          </a:p>
          <a:p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323528" y="-171400"/>
            <a:ext cx="8305800" cy="51052"/>
          </a:xfrm>
        </p:spPr>
        <p:txBody>
          <a:bodyPr/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80806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0" y="476672"/>
            <a:ext cx="9144000" cy="6381328"/>
          </a:xfrm>
        </p:spPr>
        <p:txBody>
          <a:bodyPr/>
          <a:lstStyle/>
          <a:p>
            <a:r>
              <a:rPr lang="es-MX" dirty="0"/>
              <a:t>B-Ventajas</a:t>
            </a:r>
          </a:p>
          <a:p>
            <a:r>
              <a:rPr lang="es-MX" dirty="0" smtClean="0"/>
              <a:t>1-Es </a:t>
            </a:r>
            <a:r>
              <a:rPr lang="es-MX" dirty="0"/>
              <a:t>fácil de usar.</a:t>
            </a:r>
          </a:p>
          <a:p>
            <a:r>
              <a:rPr lang="es-MX" dirty="0" smtClean="0"/>
              <a:t>2-Permite </a:t>
            </a:r>
            <a:r>
              <a:rPr lang="es-MX" dirty="0"/>
              <a:t>crear presentaciones atractivas.</a:t>
            </a:r>
          </a:p>
          <a:p>
            <a:r>
              <a:rPr lang="es-MX" dirty="0" smtClean="0"/>
              <a:t>3-Brinda </a:t>
            </a:r>
            <a:r>
              <a:rPr lang="es-MX" dirty="0"/>
              <a:t>viñetas simples.</a:t>
            </a:r>
          </a:p>
          <a:p>
            <a:r>
              <a:rPr lang="es-MX" dirty="0" smtClean="0"/>
              <a:t>4-Ofrece </a:t>
            </a:r>
            <a:r>
              <a:rPr lang="es-MX" dirty="0"/>
              <a:t>una disposición sencilla de la información.</a:t>
            </a:r>
          </a:p>
          <a:p>
            <a:r>
              <a:rPr lang="es-MX" dirty="0" smtClean="0"/>
              <a:t>5-Es </a:t>
            </a:r>
            <a:r>
              <a:rPr lang="es-MX" dirty="0"/>
              <a:t>fácil de presentar.</a:t>
            </a:r>
          </a:p>
          <a:p>
            <a:r>
              <a:rPr lang="es-MX" dirty="0" smtClean="0"/>
              <a:t>6-Sus </a:t>
            </a:r>
            <a:r>
              <a:rPr lang="es-MX" dirty="0"/>
              <a:t>archivos son vulnerables.</a:t>
            </a:r>
          </a:p>
          <a:p>
            <a:r>
              <a:rPr lang="es-MX" dirty="0" smtClean="0"/>
              <a:t>7-Sus </a:t>
            </a:r>
            <a:r>
              <a:rPr lang="es-MX" dirty="0"/>
              <a:t>presentaciones se desarrollan en una narrativa lineal.</a:t>
            </a:r>
          </a:p>
          <a:p>
            <a:r>
              <a:rPr lang="es-MX" dirty="0" smtClean="0"/>
              <a:t>8-No </a:t>
            </a:r>
            <a:r>
              <a:rPr lang="es-MX" dirty="0"/>
              <a:t>ofrece mucha compatibilidad.</a:t>
            </a:r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107504" y="-171400"/>
            <a:ext cx="8305800" cy="51052"/>
          </a:xfrm>
        </p:spPr>
        <p:txBody>
          <a:bodyPr/>
          <a:lstStyle/>
          <a:p>
            <a:r>
              <a:rPr lang="es-MX" smtClean="0"/>
              <a:t> </a:t>
            </a:r>
            <a:endParaRPr lang="es-A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221088"/>
            <a:ext cx="4968552" cy="265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483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s-MX" dirty="0"/>
              <a:t>A continuación se señalan las opciones que puede encontrar en cada una de las pestañas de la cinta de PowerPoint.</a:t>
            </a:r>
          </a:p>
          <a:p>
            <a:r>
              <a:rPr lang="es-MX" dirty="0" smtClean="0"/>
              <a:t>1-Inicio</a:t>
            </a:r>
            <a:r>
              <a:rPr lang="es-MX" dirty="0"/>
              <a:t>. ...</a:t>
            </a:r>
          </a:p>
          <a:p>
            <a:r>
              <a:rPr lang="es-MX" dirty="0" smtClean="0"/>
              <a:t>2-Insertar</a:t>
            </a:r>
            <a:r>
              <a:rPr lang="es-MX" dirty="0"/>
              <a:t>. ...</a:t>
            </a:r>
          </a:p>
          <a:p>
            <a:r>
              <a:rPr lang="es-MX" dirty="0" smtClean="0"/>
              <a:t>3-Diseño</a:t>
            </a:r>
            <a:r>
              <a:rPr lang="es-MX" dirty="0"/>
              <a:t>. ...</a:t>
            </a:r>
          </a:p>
          <a:p>
            <a:r>
              <a:rPr lang="es-MX" dirty="0" smtClean="0"/>
              <a:t>4-Transiciones</a:t>
            </a:r>
            <a:r>
              <a:rPr lang="es-MX" dirty="0"/>
              <a:t>. ...</a:t>
            </a:r>
          </a:p>
          <a:p>
            <a:r>
              <a:rPr lang="es-MX" dirty="0" smtClean="0"/>
              <a:t>5-Animaciones</a:t>
            </a:r>
            <a:r>
              <a:rPr lang="es-MX" dirty="0"/>
              <a:t>. ...</a:t>
            </a:r>
          </a:p>
          <a:p>
            <a:r>
              <a:rPr lang="es-MX" dirty="0" smtClean="0"/>
              <a:t>6-Presentación </a:t>
            </a:r>
            <a:r>
              <a:rPr lang="es-MX" dirty="0"/>
              <a:t>de diapositivas. ...</a:t>
            </a:r>
          </a:p>
          <a:p>
            <a:r>
              <a:rPr lang="es-MX" dirty="0" smtClean="0"/>
              <a:t>7-Revisar</a:t>
            </a:r>
            <a:r>
              <a:rPr lang="es-MX" dirty="0"/>
              <a:t>. ...</a:t>
            </a:r>
          </a:p>
          <a:p>
            <a:r>
              <a:rPr lang="es-MX" dirty="0" smtClean="0"/>
              <a:t>8-Vista</a:t>
            </a:r>
            <a:r>
              <a:rPr lang="es-MX" dirty="0"/>
              <a:t>.</a:t>
            </a:r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3995936" y="-171400"/>
            <a:ext cx="8305800" cy="51052"/>
          </a:xfrm>
        </p:spPr>
        <p:txBody>
          <a:bodyPr/>
          <a:lstStyle/>
          <a:p>
            <a:endParaRPr lang="es-A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933056"/>
            <a:ext cx="5040560" cy="278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123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1" y="404664"/>
            <a:ext cx="9088610" cy="6453336"/>
          </a:xfrm>
        </p:spPr>
        <p:txBody>
          <a:bodyPr/>
          <a:lstStyle/>
          <a:p>
            <a:r>
              <a:rPr lang="es-MX" dirty="0"/>
              <a:t>1. Inicio</a:t>
            </a:r>
          </a:p>
          <a:p>
            <a:r>
              <a:rPr lang="es-MX" dirty="0"/>
              <a:t>Pestaña Inicio</a:t>
            </a:r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La pestaña Inicio contiene las características Cortar y Pegar , las opciones Fuente y Párrafo , y lo que necesita para agregar y organizar diapositivas.</a:t>
            </a:r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467544" y="-171400"/>
            <a:ext cx="8305800" cy="51052"/>
          </a:xfrm>
        </p:spPr>
        <p:txBody>
          <a:bodyPr/>
          <a:lstStyle/>
          <a:p>
            <a:endParaRPr lang="es-A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46881"/>
            <a:ext cx="665797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0" y="3140968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/>
              <a:t>2. Insertar</a:t>
            </a:r>
          </a:p>
          <a:p>
            <a:endParaRPr lang="es-MX" sz="2000" dirty="0" smtClean="0"/>
          </a:p>
          <a:p>
            <a:endParaRPr lang="es-MX" sz="2000" dirty="0"/>
          </a:p>
          <a:p>
            <a:endParaRPr lang="es-MX" sz="2000" dirty="0"/>
          </a:p>
          <a:p>
            <a:endParaRPr lang="es-MX" sz="2000" dirty="0"/>
          </a:p>
          <a:p>
            <a:r>
              <a:rPr lang="es-MX" sz="2000" dirty="0"/>
              <a:t>Haga clic en la pestaña Insertar para agregar algo a una diapositiva. Esto incluye imágenes, formas, gráficos, vínculos, cuadros de texto, vídeo y mucho más.</a:t>
            </a:r>
            <a:endParaRPr lang="es-AR" sz="2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33" y="3645024"/>
            <a:ext cx="72009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818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0" y="260648"/>
            <a:ext cx="9144000" cy="6597352"/>
          </a:xfrm>
        </p:spPr>
        <p:txBody>
          <a:bodyPr/>
          <a:lstStyle/>
          <a:p>
            <a:r>
              <a:rPr lang="es-MX" dirty="0"/>
              <a:t>Las vistas de PowerPoint que puede usar para editar, imprimir y mostrar la presentación son las siguientes:</a:t>
            </a:r>
          </a:p>
          <a:p>
            <a:r>
              <a:rPr lang="es-MX" dirty="0" smtClean="0"/>
              <a:t>1-Vista </a:t>
            </a:r>
            <a:r>
              <a:rPr lang="es-MX" dirty="0"/>
              <a:t>normal.</a:t>
            </a:r>
          </a:p>
          <a:p>
            <a:r>
              <a:rPr lang="es-MX" dirty="0" smtClean="0"/>
              <a:t>2-Vista </a:t>
            </a:r>
            <a:r>
              <a:rPr lang="es-MX" dirty="0"/>
              <a:t>Clasificador de diapositivas.</a:t>
            </a:r>
          </a:p>
          <a:p>
            <a:r>
              <a:rPr lang="es-MX" dirty="0" smtClean="0"/>
              <a:t>3-Vista </a:t>
            </a:r>
            <a:r>
              <a:rPr lang="es-MX" dirty="0"/>
              <a:t>Página de notas.</a:t>
            </a:r>
          </a:p>
          <a:p>
            <a:r>
              <a:rPr lang="es-MX" dirty="0" smtClean="0"/>
              <a:t>4-Vista </a:t>
            </a:r>
            <a:r>
              <a:rPr lang="es-MX" dirty="0"/>
              <a:t>Esquema (disponible en PowerPoint 2016 para Mac y versiones más recientes)</a:t>
            </a:r>
          </a:p>
          <a:p>
            <a:r>
              <a:rPr lang="es-MX" dirty="0" smtClean="0"/>
              <a:t>5-Vista </a:t>
            </a:r>
            <a:r>
              <a:rPr lang="es-MX" dirty="0"/>
              <a:t>Presentación con diapositivas.</a:t>
            </a:r>
          </a:p>
          <a:p>
            <a:r>
              <a:rPr lang="es-MX" dirty="0" smtClean="0"/>
              <a:t>6-Vista </a:t>
            </a:r>
            <a:r>
              <a:rPr lang="es-MX" dirty="0"/>
              <a:t>Moderador</a:t>
            </a:r>
            <a:r>
              <a:rPr lang="es-MX" dirty="0" smtClean="0"/>
              <a:t>.</a:t>
            </a:r>
          </a:p>
          <a:p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54821" y="-321421"/>
            <a:ext cx="8305800" cy="123060"/>
          </a:xfrm>
        </p:spPr>
        <p:txBody>
          <a:bodyPr/>
          <a:lstStyle/>
          <a:p>
            <a:endParaRPr lang="es-A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12" y="3429000"/>
            <a:ext cx="5226872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66" y="4351370"/>
            <a:ext cx="3029322" cy="2506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184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0" y="260648"/>
            <a:ext cx="9144000" cy="6593160"/>
          </a:xfrm>
        </p:spPr>
        <p:txBody>
          <a:bodyPr/>
          <a:lstStyle/>
          <a:p>
            <a:r>
              <a:rPr lang="es-MX" dirty="0">
                <a:solidFill>
                  <a:srgbClr val="FF0000"/>
                </a:solidFill>
              </a:rPr>
              <a:t>Vista Normal</a:t>
            </a:r>
          </a:p>
          <a:p>
            <a:r>
              <a:rPr lang="es-MX" dirty="0"/>
              <a:t>Puede ir a la vista Normal desde la barra de tareas Botón Vista normal en PowerPoint de la parte inferior de la ventana de diapositiva o desde la pestaña Vista de la cinta de opciones</a:t>
            </a:r>
            <a:r>
              <a:rPr lang="es-MX" dirty="0" smtClean="0"/>
              <a:t>.</a:t>
            </a:r>
          </a:p>
          <a:p>
            <a:r>
              <a:rPr lang="es-MX" dirty="0">
                <a:solidFill>
                  <a:srgbClr val="FF0000"/>
                </a:solidFill>
              </a:rPr>
              <a:t>Vista Clasificador de diapositivas</a:t>
            </a:r>
          </a:p>
          <a:p>
            <a:r>
              <a:rPr lang="es-MX" dirty="0"/>
              <a:t>Puede ir a la vista Clasificador de diapositivas desde la barra de tareas Muestra el botón Vista de diapositivas en PowerPoint. de la parte inferior de la ventana de diapositiva o desde la pestaña Vista de la cinta de opciones</a:t>
            </a:r>
            <a:r>
              <a:rPr lang="es-MX" dirty="0" smtClean="0"/>
              <a:t>.</a:t>
            </a:r>
          </a:p>
          <a:p>
            <a:r>
              <a:rPr lang="es-MX" dirty="0">
                <a:solidFill>
                  <a:srgbClr val="FF0000"/>
                </a:solidFill>
              </a:rPr>
              <a:t>Vista Página de notas</a:t>
            </a:r>
          </a:p>
          <a:p>
            <a:r>
              <a:rPr lang="es-MX" dirty="0"/>
              <a:t>Puede mostrar u ocultar las notas del orador con el botón Notas Botón de notas en PowerPoint en la parte inferior de la ventana de diapositiva o puede ir a la vista Página de notas desde la pestaña Vista de la </a:t>
            </a:r>
            <a:r>
              <a:rPr lang="es-MX" dirty="0" smtClean="0"/>
              <a:t>cinta </a:t>
            </a:r>
            <a:r>
              <a:rPr lang="es-MX" dirty="0"/>
              <a:t>de opciones</a:t>
            </a:r>
            <a:r>
              <a:rPr lang="es-MX" dirty="0" smtClean="0"/>
              <a:t>.</a:t>
            </a:r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805020" y="-171400"/>
            <a:ext cx="8305800" cy="51052"/>
          </a:xfrm>
        </p:spPr>
        <p:txBody>
          <a:bodyPr/>
          <a:lstStyle/>
          <a:p>
            <a:endParaRPr lang="es-A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347855"/>
            <a:ext cx="5184576" cy="1292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9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165</TotalTime>
  <Words>769</Words>
  <Application>Microsoft Office PowerPoint</Application>
  <PresentationFormat>Presentación en pantalla (4:3)</PresentationFormat>
  <Paragraphs>86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Papel</vt:lpstr>
      <vt:lpstr>Taller de Laboratorio de Informatica</vt:lpstr>
      <vt:lpstr>Presentación de PowerPoint</vt:lpstr>
      <vt:lpstr>Presentación de PowerPoint</vt:lpstr>
      <vt:lpstr>Presentación de PowerPoint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Trancision </vt:lpstr>
      <vt:lpstr>Animacion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de laboratorio de informatica</dc:title>
  <dc:creator>Sacundario</dc:creator>
  <cp:lastModifiedBy>Sacundario</cp:lastModifiedBy>
  <cp:revision>18</cp:revision>
  <dcterms:created xsi:type="dcterms:W3CDTF">2024-04-23T18:18:25Z</dcterms:created>
  <dcterms:modified xsi:type="dcterms:W3CDTF">2024-05-13T19:33:21Z</dcterms:modified>
</cp:coreProperties>
</file>