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9" autoAdjust="0"/>
    <p:restoredTop sz="94660"/>
  </p:normalViewPr>
  <p:slideViewPr>
    <p:cSldViewPr>
      <p:cViewPr varScale="1">
        <p:scale>
          <a:sx n="69" d="100"/>
          <a:sy n="69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52066BD-2374-47BC-9636-8D85300EE1CF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2066BD-2374-47BC-9636-8D85300EE1CF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Microsoft_PowerPoi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Animaci%C3%B3n+y+Transici%C3%B3n+explique+cada+uno&amp;source=lmns&amp;bih=612&amp;biw=983&amp;prmd=ivsnmbtz&amp;hl=es&amp;sa=X&amp;ved=2ahUKEwjp45SOr4uGAxVfspUCHde0BT8Q0pQJKAB6BAgBEA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r>
              <a:rPr lang="es-MX" dirty="0" smtClean="0"/>
              <a:t>Taller </a:t>
            </a:r>
            <a:r>
              <a:rPr lang="es-MX" dirty="0" smtClean="0"/>
              <a:t>laboratorio de </a:t>
            </a:r>
            <a:r>
              <a:rPr lang="es-MX" dirty="0" err="1" smtClean="0"/>
              <a:t>informatica</a:t>
            </a:r>
            <a:r>
              <a:rPr lang="es-MX" dirty="0" smtClean="0"/>
              <a:t>                     año 2024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8077200" cy="1499616"/>
          </a:xfrm>
        </p:spPr>
        <p:txBody>
          <a:bodyPr>
            <a:normAutofit/>
          </a:bodyPr>
          <a:lstStyle/>
          <a:p>
            <a:r>
              <a:rPr lang="es-MX" dirty="0" smtClean="0"/>
              <a:t>1 </a:t>
            </a:r>
            <a:r>
              <a:rPr lang="es-MX" dirty="0" err="1" smtClean="0"/>
              <a:t>A°</a:t>
            </a:r>
            <a:r>
              <a:rPr lang="es-MX" dirty="0" smtClean="0"/>
              <a:t>                                                                                                    I</a:t>
            </a:r>
            <a:r>
              <a:rPr lang="es-MX" dirty="0" smtClean="0"/>
              <a:t>gnacio </a:t>
            </a:r>
            <a:r>
              <a:rPr lang="es-MX" dirty="0"/>
              <a:t>Z</a:t>
            </a:r>
            <a:r>
              <a:rPr lang="es-MX" dirty="0" smtClean="0"/>
              <a:t>abaleta</a:t>
            </a:r>
            <a:endParaRPr lang="es-MX" dirty="0" smtClean="0"/>
          </a:p>
          <a:p>
            <a:r>
              <a:rPr lang="es-MX" dirty="0" err="1" smtClean="0"/>
              <a:t>profesora:andrea</a:t>
            </a:r>
            <a:r>
              <a:rPr lang="es-MX" dirty="0" smtClean="0"/>
              <a:t> </a:t>
            </a:r>
            <a:r>
              <a:rPr lang="es-MX" dirty="0" err="1" smtClean="0"/>
              <a:t>Gomez</a:t>
            </a:r>
            <a:r>
              <a:rPr lang="es-MX" dirty="0" smtClean="0"/>
              <a:t> </a:t>
            </a:r>
          </a:p>
          <a:p>
            <a:r>
              <a:rPr lang="es-MX" dirty="0" err="1" smtClean="0"/>
              <a:t>Tallers</a:t>
            </a:r>
            <a:r>
              <a:rPr lang="es-MX" dirty="0" smtClean="0"/>
              <a:t> </a:t>
            </a:r>
            <a:r>
              <a:rPr lang="es-MX" dirty="0" smtClean="0"/>
              <a:t>de </a:t>
            </a:r>
            <a:r>
              <a:rPr lang="es-MX" dirty="0" err="1" smtClean="0"/>
              <a:t>mineria</a:t>
            </a:r>
            <a:r>
              <a:rPr lang="es-MX" dirty="0" smtClean="0"/>
              <a:t>                                                                                           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57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Definición de </a:t>
            </a:r>
            <a:r>
              <a:rPr lang="es-MX" dirty="0" err="1" smtClean="0"/>
              <a:t>Power</a:t>
            </a:r>
            <a:r>
              <a:rPr lang="es-MX" dirty="0" smtClean="0"/>
              <a:t> Point y su utilidad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Qué es Microsoft PowerPoint? Microsoft PowerPoint (PPT) es un software de ofimática diseñado para realizar presentación de diapositivas. Fue creado a mediados de los años 80 y vendido en 1987 a Bill Gates, convirtiéndose en un producto estrella de la compañía </a:t>
            </a:r>
            <a:r>
              <a:rPr lang="es-MX" dirty="0" smtClean="0"/>
              <a:t>Microsoft</a:t>
            </a:r>
            <a:endParaRPr lang="es-AR" dirty="0"/>
          </a:p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es.wikipedia.org/wiki/Microsoft_PowerPoint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20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33" name="Picture 9" descr="Powerpoint - Concepto, historia, funcionalidades y ventaj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4680520" cy="28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umbnail for Someone Just Bought A GIF For Half A Million Doll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2808312" cy="16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4943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Elementos de </a:t>
            </a:r>
            <a:r>
              <a:rPr lang="es-AR" dirty="0" err="1" smtClean="0"/>
              <a:t>Power</a:t>
            </a:r>
            <a:r>
              <a:rPr lang="es-AR" dirty="0" smtClean="0"/>
              <a:t> Point-</a:t>
            </a:r>
            <a:br>
              <a:rPr lang="es-AR" dirty="0" smtClean="0"/>
            </a:br>
            <a:r>
              <a:rPr lang="es-AR" dirty="0" smtClean="0"/>
              <a:t>Funciones que cumple cada elemento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err="1"/>
              <a:t>nicio</a:t>
            </a:r>
            <a:r>
              <a:rPr lang="es-MX" dirty="0"/>
              <a:t>. La pestaña Inicio contiene las características Cortar y Pegar , las opciones Fuente y Párrafo , y lo que necesita para agregar y organizar diapositivas.</a:t>
            </a:r>
          </a:p>
          <a:p>
            <a:r>
              <a:rPr lang="es-MX" dirty="0"/>
              <a:t>Insertar. ...</a:t>
            </a:r>
          </a:p>
          <a:p>
            <a:r>
              <a:rPr lang="es-MX" dirty="0"/>
              <a:t>Diseño. ...</a:t>
            </a:r>
          </a:p>
          <a:p>
            <a:r>
              <a:rPr lang="es-MX" dirty="0"/>
              <a:t>Transiciones. ...</a:t>
            </a:r>
          </a:p>
          <a:p>
            <a:r>
              <a:rPr lang="es-MX" dirty="0"/>
              <a:t>Animaciones. ...</a:t>
            </a:r>
          </a:p>
          <a:p>
            <a:r>
              <a:rPr lang="es-MX" dirty="0"/>
              <a:t>Presentación de diapositivas. ...</a:t>
            </a:r>
          </a:p>
          <a:p>
            <a:r>
              <a:rPr lang="es-MX" dirty="0"/>
              <a:t>Revisar. ...</a:t>
            </a:r>
          </a:p>
          <a:p>
            <a:r>
              <a:rPr lang="es-MX" dirty="0"/>
              <a:t>Vista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032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3074" name="Picture 2" descr="PowerPoint 2016: Interfaz PowerPoint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612068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Secundaria\Downloads\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852936"/>
            <a:ext cx="3250332" cy="24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Tipos de Vistas, explique cada uno de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Las vistas de PowerPoint que puede usar para editar, imprimir y mostrar la presentación son las siguientes: Vista normal. Vista Clasificador de diapositivas. Vista Página de </a:t>
            </a:r>
            <a:r>
              <a:rPr lang="es-MX" dirty="0" smtClean="0"/>
              <a:t>notas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717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8" name="Picture 4" descr="Vista Esquema en PowerPoint: estructura tus presentaciones - IO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587692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IF luffy - GIF animado en GI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4" y="2882136"/>
            <a:ext cx="3291086" cy="18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66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Animación y Transición explique cada uno</a:t>
            </a:r>
            <a:br>
              <a:rPr lang="es-MX" dirty="0"/>
            </a:br>
            <a:endParaRPr lang="es-AR" dirty="0"/>
          </a:p>
        </p:txBody>
      </p:sp>
      <p:sp>
        <p:nvSpPr>
          <p:cNvPr id="3" name="AutoShape 2" descr="Monkey D. Luffy Gif - Ice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4" descr="Monkey D. Luffy Gif - Ice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6" descr="Monkey D. Luffy Gif - IceGif"/>
          <p:cNvSpPr>
            <a:spLocks noChangeAspect="1" noChangeArrowheads="1"/>
          </p:cNvSpPr>
          <p:nvPr/>
        </p:nvSpPr>
        <p:spPr bwMode="auto">
          <a:xfrm flipV="1">
            <a:off x="-684584" y="465138"/>
            <a:ext cx="1449759" cy="144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8" descr="Monkey D. Luffy Gif - Ice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10" descr="Monkey D. Luffy Gif - Ice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Una animación es un efecto especial que se aplica a un solo elemento de una diapositiva, como texto, forma, imagen, etc. Una transición es el efecto especial que se produce al salir de una diapositiva y pasar a la siguiente durante una </a:t>
            </a:r>
            <a:r>
              <a:rPr lang="es-MX" dirty="0" smtClean="0"/>
              <a:t>presentación</a:t>
            </a:r>
          </a:p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www.google.com/search?q=Animaci%C3%B3n+y+Transici%C3%B3n+explique+cada+uno&amp;source=lmns&amp;bih=612&amp;biw=983&amp;prmd=ivsnmbtz&amp;hl=es&amp;sa=X&amp;ved=2ahUKEwjp45SOr4uGAxVfspUCHde0BT8Q0pQJKAB6BAgBEAI</a:t>
            </a:r>
            <a:endParaRPr lang="es-AR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42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4" descr="Archivo:Purple-guy.gif - Wikipedia, la enciclopedia libr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00808"/>
            <a:ext cx="3456384" cy="33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3733" y="1052736"/>
            <a:ext cx="864096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6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145</TotalTime>
  <Words>125</Words>
  <Application>Microsoft Office PowerPoint</Application>
  <PresentationFormat>Presentación en pantalla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Módulo</vt:lpstr>
      <vt:lpstr> Taller laboratorio de informatica                     año 2024</vt:lpstr>
      <vt:lpstr>Definición de Power Point y su utilidad</vt:lpstr>
      <vt:lpstr>Presentación de PowerPoint</vt:lpstr>
      <vt:lpstr>Elementos de Power Point- Funciones que cumple cada elemento</vt:lpstr>
      <vt:lpstr>Presentación de PowerPoint</vt:lpstr>
      <vt:lpstr>Tipos de Vistas, explique cada uno de power point</vt:lpstr>
      <vt:lpstr>Presentación de PowerPoint</vt:lpstr>
      <vt:lpstr>Animación y Transición explique cada uno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boratorio de informatica</dc:title>
  <dc:creator>Secundario</dc:creator>
  <cp:lastModifiedBy>Secundario</cp:lastModifiedBy>
  <cp:revision>17</cp:revision>
  <dcterms:created xsi:type="dcterms:W3CDTF">2024-04-25T17:44:08Z</dcterms:created>
  <dcterms:modified xsi:type="dcterms:W3CDTF">2024-05-13T19:52:05Z</dcterms:modified>
</cp:coreProperties>
</file>