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12"/>
  </p:notesMasterIdLst>
  <p:sldIdLst>
    <p:sldId id="256" r:id="rId2"/>
    <p:sldId id="257" r:id="rId3"/>
    <p:sldId id="258" r:id="rId4"/>
    <p:sldId id="259" r:id="rId5"/>
    <p:sldId id="260" r:id="rId6"/>
    <p:sldId id="261" r:id="rId7"/>
    <p:sldId id="262" r:id="rId8"/>
    <p:sldId id="266" r:id="rId9"/>
    <p:sldId id="271" r:id="rId10"/>
    <p:sldId id="267" r:id="rId11"/>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15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C3A569-0FC1-4269-A53C-685567256FD2}" type="datetimeFigureOut">
              <a:rPr lang="es-AR" smtClean="0"/>
              <a:t>13/5/2024</a:t>
            </a:fld>
            <a:endParaRPr lang="es-AR"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37043B-3EB1-42E5-9E2E-A16F1E5787FA}" type="slidenum">
              <a:rPr lang="es-AR" smtClean="0"/>
              <a:t>‹Nº›</a:t>
            </a:fld>
            <a:endParaRPr lang="es-AR" dirty="0"/>
          </a:p>
        </p:txBody>
      </p:sp>
    </p:spTree>
    <p:extLst>
      <p:ext uri="{BB962C8B-B14F-4D97-AF65-F5344CB8AC3E}">
        <p14:creationId xmlns:p14="http://schemas.microsoft.com/office/powerpoint/2010/main" val="37444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137043B-3EB1-42E5-9E2E-A16F1E5787FA}" type="slidenum">
              <a:rPr lang="es-AR" smtClean="0"/>
              <a:t>5</a:t>
            </a:fld>
            <a:endParaRPr lang="es-AR"/>
          </a:p>
        </p:txBody>
      </p:sp>
    </p:spTree>
    <p:extLst>
      <p:ext uri="{BB962C8B-B14F-4D97-AF65-F5344CB8AC3E}">
        <p14:creationId xmlns:p14="http://schemas.microsoft.com/office/powerpoint/2010/main" val="3845160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5" name="Footer Placeholder 4"/>
          <p:cNvSpPr>
            <a:spLocks noGrp="1"/>
          </p:cNvSpPr>
          <p:nvPr>
            <p:ph type="ftr" sz="quarter" idx="11"/>
          </p:nvPr>
        </p:nvSpPr>
        <p:spPr/>
        <p:txBody>
          <a:bodyPr/>
          <a:lstStyle/>
          <a:p>
            <a:endParaRPr lang="es-AR" dirty="0"/>
          </a:p>
        </p:txBody>
      </p:sp>
      <p:sp>
        <p:nvSpPr>
          <p:cNvPr id="6" name="Slide Number Placeholder 5"/>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42AB05C7-CD19-40EA-B594-84F6EEA34AE0}" type="slidenum">
              <a:rPr lang="es-AR" smtClean="0"/>
              <a:t>‹Nº›</a:t>
            </a:fld>
            <a:endParaRPr lang="es-AR"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8" name="Footer Placeholder 7"/>
          <p:cNvSpPr>
            <a:spLocks noGrp="1"/>
          </p:cNvSpPr>
          <p:nvPr>
            <p:ph type="ftr" sz="quarter" idx="11"/>
          </p:nvPr>
        </p:nvSpPr>
        <p:spPr/>
        <p:txBody>
          <a:bodyPr/>
          <a:lstStyle/>
          <a:p>
            <a:endParaRPr lang="es-AR" dirty="0"/>
          </a:p>
        </p:txBody>
      </p:sp>
      <p:sp>
        <p:nvSpPr>
          <p:cNvPr id="9" name="Slide Number Placeholder 8"/>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4" name="Footer Placeholder 3"/>
          <p:cNvSpPr>
            <a:spLocks noGrp="1"/>
          </p:cNvSpPr>
          <p:nvPr>
            <p:ph type="ftr" sz="quarter" idx="11"/>
          </p:nvPr>
        </p:nvSpPr>
        <p:spPr/>
        <p:txBody>
          <a:bodyPr/>
          <a:lstStyle/>
          <a:p>
            <a:endParaRPr lang="es-AR" dirty="0"/>
          </a:p>
        </p:txBody>
      </p:sp>
      <p:sp>
        <p:nvSpPr>
          <p:cNvPr id="5" name="Slide Number Placeholder 4"/>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3" name="Footer Placeholder 2"/>
          <p:cNvSpPr>
            <a:spLocks noGrp="1"/>
          </p:cNvSpPr>
          <p:nvPr>
            <p:ph type="ftr" sz="quarter" idx="11"/>
          </p:nvPr>
        </p:nvSpPr>
        <p:spPr/>
        <p:txBody>
          <a:bodyPr/>
          <a:lstStyle/>
          <a:p>
            <a:endParaRPr lang="es-AR" dirty="0"/>
          </a:p>
        </p:txBody>
      </p:sp>
      <p:sp>
        <p:nvSpPr>
          <p:cNvPr id="4" name="Slide Number Placeholder 3"/>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AR"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2AB05C7-CD19-40EA-B594-84F6EEA34AE0}" type="slidenum">
              <a:rPr lang="es-AR" smtClean="0"/>
              <a:t>‹Nº›</a:t>
            </a:fld>
            <a:endParaRPr lang="es-A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dirty="0"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44EAC78-3C2C-43E2-A7F1-7429DF20DD60}" type="datetimeFigureOut">
              <a:rPr lang="es-AR" smtClean="0"/>
              <a:t>13/5/2024</a:t>
            </a:fld>
            <a:endParaRPr lang="es-AR" dirty="0"/>
          </a:p>
        </p:txBody>
      </p:sp>
      <p:sp>
        <p:nvSpPr>
          <p:cNvPr id="6" name="Footer Placeholder 5"/>
          <p:cNvSpPr>
            <a:spLocks noGrp="1"/>
          </p:cNvSpPr>
          <p:nvPr>
            <p:ph type="ftr" sz="quarter" idx="11"/>
          </p:nvPr>
        </p:nvSpPr>
        <p:spPr/>
        <p:txBody>
          <a:bodyPr/>
          <a:lstStyle/>
          <a:p>
            <a:endParaRPr lang="es-AR" dirty="0"/>
          </a:p>
        </p:txBody>
      </p:sp>
      <p:sp>
        <p:nvSpPr>
          <p:cNvPr id="7" name="Slide Number Placeholder 6"/>
          <p:cNvSpPr>
            <a:spLocks noGrp="1"/>
          </p:cNvSpPr>
          <p:nvPr>
            <p:ph type="sldNum" sz="quarter" idx="12"/>
          </p:nvPr>
        </p:nvSpPr>
        <p:spPr/>
        <p:txBody>
          <a:bodyPr/>
          <a:lstStyle/>
          <a:p>
            <a:fld id="{42AB05C7-CD19-40EA-B594-84F6EEA34AE0}" type="slidenum">
              <a:rPr lang="es-AR" smtClean="0"/>
              <a:t>‹Nº›</a:t>
            </a:fld>
            <a:endParaRPr lang="es-A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C44EAC78-3C2C-43E2-A7F1-7429DF20DD60}" type="datetimeFigureOut">
              <a:rPr lang="es-AR" smtClean="0"/>
              <a:t>13/5/2024</a:t>
            </a:fld>
            <a:endParaRPr lang="es-A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A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2AB05C7-CD19-40EA-B594-84F6EEA34AE0}" type="slidenum">
              <a:rPr lang="es-AR" smtClean="0"/>
              <a:t>‹Nº›</a:t>
            </a:fld>
            <a:endParaRPr lang="es-AR"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upport.microsoft.com/es-es/office/la-diferencia-entre-animaciones-y-transiciones-bae174a4-dad3-4268-bf9c-c201a70995f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slidesgo.com/es/slidesgo-school/tutoriales-de-powerpoint/que-es-y-para-que-sirve-powerpoint#:~:text=PowerPoint%20es%20un,a%20estas%20inc%C3%B3gnitas" TargetMode="Externa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mistrabajosytareas1.blogspot.com/2013/04/tipos-de-vista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692697"/>
            <a:ext cx="7772400" cy="1440159"/>
          </a:xfrm>
        </p:spPr>
        <p:txBody>
          <a:bodyPr/>
          <a:lstStyle/>
          <a:p>
            <a:r>
              <a:rPr lang="es-MX" dirty="0" smtClean="0"/>
              <a:t>PRACTICO DE POWER POINT </a:t>
            </a:r>
            <a:endParaRPr lang="es-AR" dirty="0"/>
          </a:p>
        </p:txBody>
      </p:sp>
      <p:sp>
        <p:nvSpPr>
          <p:cNvPr id="3" name="2 Subtítulo"/>
          <p:cNvSpPr>
            <a:spLocks noGrp="1"/>
          </p:cNvSpPr>
          <p:nvPr>
            <p:ph type="subTitle" idx="1"/>
          </p:nvPr>
        </p:nvSpPr>
        <p:spPr>
          <a:xfrm>
            <a:off x="2555776" y="2708920"/>
            <a:ext cx="5688632" cy="2088232"/>
          </a:xfrm>
          <a:noFill/>
          <a:ln>
            <a:solidFill>
              <a:schemeClr val="tx1">
                <a:lumMod val="95000"/>
                <a:lumOff val="5000"/>
              </a:schemeClr>
            </a:solidFill>
          </a:ln>
        </p:spPr>
        <p:txBody>
          <a:bodyPr>
            <a:normAutofit/>
          </a:bodyPr>
          <a:lstStyle/>
          <a:p>
            <a:r>
              <a:rPr lang="es-MX" dirty="0" smtClean="0"/>
              <a:t>DOCENTE : ANDREA GOMEZ </a:t>
            </a:r>
          </a:p>
          <a:p>
            <a:r>
              <a:rPr lang="es-MX" dirty="0" smtClean="0"/>
              <a:t>CURSO :1°A </a:t>
            </a:r>
          </a:p>
          <a:p>
            <a:r>
              <a:rPr lang="es-MX" dirty="0" smtClean="0"/>
              <a:t>ALUMNA :LUNA SAAVEDRA</a:t>
            </a:r>
          </a:p>
          <a:p>
            <a:endParaRPr lang="es-MX" dirty="0"/>
          </a:p>
          <a:p>
            <a:endParaRPr lang="es-MX"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24" y="3429000"/>
            <a:ext cx="2295699" cy="2736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65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504056"/>
            <a:ext cx="8229600" cy="504056"/>
          </a:xfrm>
        </p:spPr>
        <p:txBody>
          <a:bodyPr>
            <a:normAutofit fontScale="90000"/>
          </a:bodyPr>
          <a:lstStyle/>
          <a:p>
            <a:r>
              <a:rPr lang="es-MX" dirty="0"/>
              <a:t>-</a:t>
            </a:r>
            <a:endParaRPr lang="es-AR" dirty="0"/>
          </a:p>
        </p:txBody>
      </p:sp>
      <p:sp>
        <p:nvSpPr>
          <p:cNvPr id="3" name="2 Marcador de contenido"/>
          <p:cNvSpPr>
            <a:spLocks noGrp="1"/>
          </p:cNvSpPr>
          <p:nvPr>
            <p:ph idx="1"/>
          </p:nvPr>
        </p:nvSpPr>
        <p:spPr>
          <a:xfrm>
            <a:off x="0" y="404664"/>
            <a:ext cx="8229600" cy="5289451"/>
          </a:xfrm>
        </p:spPr>
        <p:txBody>
          <a:bodyPr>
            <a:normAutofit/>
          </a:bodyPr>
          <a:lstStyle/>
          <a:p>
            <a:endParaRPr lang="es-MX" dirty="0"/>
          </a:p>
          <a:p>
            <a:endParaRPr lang="es-AR" dirty="0"/>
          </a:p>
        </p:txBody>
      </p:sp>
      <p:sp>
        <p:nvSpPr>
          <p:cNvPr id="4" name="3 Rectángulo"/>
          <p:cNvSpPr/>
          <p:nvPr/>
        </p:nvSpPr>
        <p:spPr>
          <a:xfrm>
            <a:off x="683568" y="980729"/>
            <a:ext cx="6552728"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MX" dirty="0" err="1"/>
              <a:t>Animacion</a:t>
            </a:r>
            <a:r>
              <a:rPr lang="es-MX" dirty="0"/>
              <a:t> y </a:t>
            </a:r>
            <a:r>
              <a:rPr lang="es-MX" dirty="0" err="1"/>
              <a:t>trancicion</a:t>
            </a:r>
            <a:r>
              <a:rPr lang="es-MX" dirty="0"/>
              <a:t> explique cada uno</a:t>
            </a:r>
          </a:p>
          <a:p>
            <a:endParaRPr lang="es-MX" dirty="0"/>
          </a:p>
          <a:p>
            <a:r>
              <a:rPr lang="es-MX" dirty="0"/>
              <a:t>Una animación es un efecto especial que se aplica a un solo elemento de una diapositiva, como texto, forma, imagen, etc.</a:t>
            </a:r>
          </a:p>
          <a:p>
            <a:endParaRPr lang="es-MX" dirty="0"/>
          </a:p>
          <a:p>
            <a:r>
              <a:rPr lang="es-MX" dirty="0"/>
              <a:t>Una transición es el efecto especial que se produce al salir de una diapositiva y pasar a la siguiente durante una presentación. </a:t>
            </a:r>
            <a:r>
              <a:rPr lang="es-MX" dirty="0">
                <a:hlinkClick r:id="rId2"/>
              </a:rPr>
              <a:t>https://</a:t>
            </a:r>
            <a:r>
              <a:rPr lang="es-MX" dirty="0" smtClean="0">
                <a:hlinkClick r:id="rId2"/>
              </a:rPr>
              <a:t>support.microsoft.com/es-es/office/la-diferencia-entre-animaciones-y-transiciones-bae174a4-dad3-4268-bf9c-c201a70995f1</a:t>
            </a:r>
            <a:endParaRPr lang="es-MX" dirty="0" smtClean="0"/>
          </a:p>
          <a:p>
            <a:endParaRPr lang="es-MX"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577879"/>
            <a:ext cx="3972680" cy="252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00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274638"/>
            <a:ext cx="8229600" cy="58018"/>
          </a:xfrm>
        </p:spPr>
        <p:txBody>
          <a:bodyPr>
            <a:normAutofit fontScale="90000"/>
          </a:bodyPr>
          <a:lstStyle/>
          <a:p>
            <a:endParaRPr lang="es-AR"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09253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09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2051"/>
                                        </p:tgtEl>
                                        <p:attrNameLst>
                                          <p:attrName>ppt_w</p:attrName>
                                        </p:attrNameLst>
                                      </p:cBhvr>
                                      <p:tavLst>
                                        <p:tav tm="0">
                                          <p:val>
                                            <p:strVal val="ppt_w"/>
                                          </p:val>
                                        </p:tav>
                                        <p:tav tm="100000">
                                          <p:val>
                                            <p:fltVal val="0"/>
                                          </p:val>
                                        </p:tav>
                                      </p:tavLst>
                                    </p:anim>
                                    <p:anim calcmode="lin" valueType="num">
                                      <p:cBhvr>
                                        <p:cTn id="7" dur="1000"/>
                                        <p:tgtEl>
                                          <p:spTgt spid="2051"/>
                                        </p:tgtEl>
                                        <p:attrNameLst>
                                          <p:attrName>ppt_h</p:attrName>
                                        </p:attrNameLst>
                                      </p:cBhvr>
                                      <p:tavLst>
                                        <p:tav tm="0">
                                          <p:val>
                                            <p:strVal val="ppt_h"/>
                                          </p:val>
                                        </p:tav>
                                        <p:tav tm="100000">
                                          <p:val>
                                            <p:fltVal val="0"/>
                                          </p:val>
                                        </p:tav>
                                      </p:tavLst>
                                    </p:anim>
                                    <p:anim calcmode="lin" valueType="num">
                                      <p:cBhvr>
                                        <p:cTn id="8" dur="1000"/>
                                        <p:tgtEl>
                                          <p:spTgt spid="2051"/>
                                        </p:tgtEl>
                                        <p:attrNameLst>
                                          <p:attrName>style.rotation</p:attrName>
                                        </p:attrNameLst>
                                      </p:cBhvr>
                                      <p:tavLst>
                                        <p:tav tm="0">
                                          <p:val>
                                            <p:fltVal val="0"/>
                                          </p:val>
                                        </p:tav>
                                        <p:tav tm="100000">
                                          <p:val>
                                            <p:fltVal val="90"/>
                                          </p:val>
                                        </p:tav>
                                      </p:tavLst>
                                    </p:anim>
                                    <p:animEffect transition="out" filter="fade">
                                      <p:cBhvr>
                                        <p:cTn id="9" dur="1000"/>
                                        <p:tgtEl>
                                          <p:spTgt spid="2051"/>
                                        </p:tgtEl>
                                      </p:cBhvr>
                                    </p:animEffect>
                                    <p:set>
                                      <p:cBhvr>
                                        <p:cTn id="10" dur="1" fill="hold">
                                          <p:stCondLst>
                                            <p:cond delay="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normAutofit/>
          </a:bodyPr>
          <a:lstStyle/>
          <a:p>
            <a:r>
              <a:rPr lang="es-MX" dirty="0" smtClean="0"/>
              <a:t>1) DEFINICION DE POWER POINT Y SU UTILIDAD  </a:t>
            </a:r>
          </a:p>
          <a:p>
            <a:r>
              <a:rPr lang="es-MX" dirty="0"/>
              <a:t>PowerPoint es un programa que pertenece al paquete de oficina de Microsoft Office junto a otros famosos software como el procesador de textos Word o la hoja de cálculo Excel. Es muy probable que hayas oído hablar o incluso utilizado todos ellos, pero sin tener completamente claro qué son y para qué sirven. ¡Vamos a responder a estas </a:t>
            </a:r>
            <a:r>
              <a:rPr lang="es-MX" dirty="0" smtClean="0"/>
              <a:t>incógnitas. </a:t>
            </a:r>
            <a:endParaRPr lang="es-MX" dirty="0"/>
          </a:p>
        </p:txBody>
      </p:sp>
    </p:spTree>
    <p:extLst>
      <p:ext uri="{BB962C8B-B14F-4D97-AF65-F5344CB8AC3E}">
        <p14:creationId xmlns:p14="http://schemas.microsoft.com/office/powerpoint/2010/main" val="39484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p:txBody>
          <a:bodyPr>
            <a:normAutofit fontScale="92500"/>
          </a:bodyPr>
          <a:lstStyle/>
          <a:p>
            <a:endParaRPr lang="es-AR" dirty="0" smtClean="0"/>
          </a:p>
          <a:p>
            <a:r>
              <a:rPr lang="es-MX" dirty="0" smtClean="0"/>
              <a:t>                                                          </a:t>
            </a:r>
            <a:endParaRPr lang="es-AR" dirty="0"/>
          </a:p>
          <a:p>
            <a:endParaRPr lang="es-AR" dirty="0" smtClean="0"/>
          </a:p>
          <a:p>
            <a:endParaRPr lang="es-AR" dirty="0"/>
          </a:p>
          <a:p>
            <a:endParaRPr lang="es-AR" dirty="0" smtClean="0"/>
          </a:p>
          <a:p>
            <a:endParaRPr lang="es-AR" dirty="0"/>
          </a:p>
          <a:p>
            <a:endParaRPr lang="es-AR" dirty="0" smtClean="0"/>
          </a:p>
          <a:p>
            <a:endParaRPr lang="es-AR" dirty="0"/>
          </a:p>
          <a:p>
            <a:endParaRPr lang="es-AR" dirty="0" smtClean="0"/>
          </a:p>
          <a:p>
            <a:r>
              <a:rPr lang="es-AR" dirty="0" smtClean="0">
                <a:hlinkClick r:id="rId2"/>
              </a:rPr>
              <a:t>https</a:t>
            </a:r>
            <a:r>
              <a:rPr lang="es-AR" dirty="0">
                <a:hlinkClick r:id="rId2"/>
              </a:rPr>
              <a:t>://slidesgo.com/es/slidesgo-school/tutoriales-de-powerpoint/que-es-y-para-que-sirve-powerpoint#:~:</a:t>
            </a:r>
            <a:r>
              <a:rPr lang="es-AR" dirty="0" smtClean="0">
                <a:hlinkClick r:id="rId2"/>
              </a:rPr>
              <a:t>text=PowerPoint%20es%20un,a%20estas%20inc%C3%B3gnitas</a:t>
            </a:r>
            <a:r>
              <a:rPr lang="es-AR" dirty="0" smtClean="0"/>
              <a:t>.</a:t>
            </a:r>
          </a:p>
          <a:p>
            <a:endParaRPr lang="es-AR" dirty="0" smtClean="0"/>
          </a:p>
          <a:p>
            <a:endParaRPr lang="es-AR" dirty="0" smtClean="0"/>
          </a:p>
          <a:p>
            <a:endParaRPr lang="es-AR" dirty="0" smtClean="0"/>
          </a:p>
          <a:p>
            <a:endParaRPr lang="es-AR"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700808"/>
            <a:ext cx="280831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GIF: qué es y cómo hacer un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48203" y="980728"/>
            <a:ext cx="466725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9" end="9"/>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inVertical)">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8018"/>
          </a:xfrm>
        </p:spPr>
        <p:txBody>
          <a:bodyPr>
            <a:normAutofit fontScale="90000"/>
          </a:bodyPr>
          <a:lstStyle/>
          <a:p>
            <a:r>
              <a:rPr lang="es-MX" dirty="0"/>
              <a:t>.</a:t>
            </a:r>
            <a:endParaRPr lang="es-AR" dirty="0"/>
          </a:p>
        </p:txBody>
      </p:sp>
      <p:sp>
        <p:nvSpPr>
          <p:cNvPr id="3" name="2 Marcador de contenido"/>
          <p:cNvSpPr>
            <a:spLocks noGrp="1"/>
          </p:cNvSpPr>
          <p:nvPr>
            <p:ph idx="1"/>
          </p:nvPr>
        </p:nvSpPr>
        <p:spPr>
          <a:xfrm>
            <a:off x="457200" y="620688"/>
            <a:ext cx="8229600" cy="5505475"/>
          </a:xfrm>
        </p:spPr>
        <p:txBody>
          <a:bodyPr>
            <a:normAutofit fontScale="25000" lnSpcReduction="20000"/>
          </a:bodyPr>
          <a:lstStyle/>
          <a:p>
            <a:pPr marL="0" indent="0">
              <a:buNone/>
            </a:pPr>
            <a:endParaRPr lang="es-MX" dirty="0"/>
          </a:p>
          <a:p>
            <a:pPr marL="0" indent="0">
              <a:buNone/>
            </a:pPr>
            <a:endParaRPr lang="es-MX" sz="1800" dirty="0" smtClean="0"/>
          </a:p>
          <a:p>
            <a:pPr marL="0" indent="0">
              <a:buNone/>
            </a:pPr>
            <a:r>
              <a:rPr lang="es-MX" sz="4500" dirty="0" smtClean="0"/>
              <a:t>2) CARACTERISTICAS MAS IMPORTANTE </a:t>
            </a:r>
            <a:r>
              <a:rPr lang="es-MX" sz="4500" dirty="0"/>
              <a:t>NOMBRALAS. </a:t>
            </a:r>
            <a:endParaRPr lang="es-MX" sz="4500" dirty="0" smtClean="0"/>
          </a:p>
          <a:p>
            <a:r>
              <a:rPr lang="es-MX" sz="4500" dirty="0" smtClean="0"/>
              <a:t>Se </a:t>
            </a:r>
            <a:r>
              <a:rPr lang="es-MX" sz="4500" dirty="0"/>
              <a:t>trata de un software para presentaciones con una amplia variedad de herramientas. Puedes acceder a ellas desde la barra de herramientas o a través de comandos abreviados de teclado. Todas las herramientas disponibles en </a:t>
            </a:r>
            <a:r>
              <a:rPr lang="es-MX" sz="4500" dirty="0" err="1"/>
              <a:t>Power</a:t>
            </a:r>
            <a:r>
              <a:rPr lang="es-MX" sz="4500" dirty="0"/>
              <a:t> Point hacen posible estas características:</a:t>
            </a:r>
          </a:p>
          <a:p>
            <a:endParaRPr lang="es-MX" sz="4500" dirty="0"/>
          </a:p>
          <a:p>
            <a:r>
              <a:rPr lang="es-MX" sz="4500" dirty="0" err="1">
                <a:solidFill>
                  <a:srgbClr val="7030A0"/>
                </a:solidFill>
              </a:rPr>
              <a:t>Power</a:t>
            </a:r>
            <a:r>
              <a:rPr lang="es-MX" sz="4500" dirty="0">
                <a:solidFill>
                  <a:srgbClr val="7030A0"/>
                </a:solidFill>
              </a:rPr>
              <a:t> </a:t>
            </a:r>
            <a:r>
              <a:rPr lang="es-MX" sz="4500" dirty="0" smtClean="0">
                <a:solidFill>
                  <a:srgbClr val="7030A0"/>
                </a:solidFill>
              </a:rPr>
              <a:t>Point pe</a:t>
            </a:r>
            <a:r>
              <a:rPr lang="es-MX" sz="4500" dirty="0" smtClean="0"/>
              <a:t>rmite </a:t>
            </a:r>
            <a:r>
              <a:rPr lang="es-MX" sz="4500" dirty="0"/>
              <a:t>introducir textos de colores y tipografías diferentes. También es posible cambiar los encabezados de los textos (cuerpo de texto, título H1, subtítulo H2…)</a:t>
            </a:r>
          </a:p>
          <a:p>
            <a:r>
              <a:rPr lang="es-MX" sz="4500" dirty="0"/>
              <a:t>Añadir Word Art para titulares o destacados.</a:t>
            </a:r>
          </a:p>
          <a:p>
            <a:r>
              <a:rPr lang="es-MX" sz="4500" dirty="0"/>
              <a:t>Insertar imágenes, tanto personalizadas como de la base de datos del proprio programa.</a:t>
            </a:r>
          </a:p>
          <a:p>
            <a:r>
              <a:rPr lang="es-MX" sz="4500" dirty="0"/>
              <a:t>Se pueden editar las imágenes que subimos al </a:t>
            </a:r>
            <a:r>
              <a:rPr lang="es-MX" sz="4500" dirty="0" err="1"/>
              <a:t>Power</a:t>
            </a:r>
            <a:r>
              <a:rPr lang="es-MX" sz="4500" dirty="0"/>
              <a:t> Point. Cambiando el tamaño, saturación, quitando el fondo y mucho más.</a:t>
            </a:r>
          </a:p>
          <a:p>
            <a:r>
              <a:rPr lang="es-MX" sz="4500" dirty="0"/>
              <a:t>También es posible añadir formas, símbolos e iconos.</a:t>
            </a:r>
          </a:p>
          <a:p>
            <a:r>
              <a:rPr lang="es-MX" sz="4500" dirty="0"/>
              <a:t>Tiene un sistema multimedia donde se puede añadir vídeos, tanto desde el ordenador como utilizando una URL de referencia. Así como audio o </a:t>
            </a:r>
            <a:r>
              <a:rPr lang="es-MX" sz="4500" dirty="0" err="1"/>
              <a:t>gifs</a:t>
            </a:r>
            <a:r>
              <a:rPr lang="es-MX" sz="4500" dirty="0"/>
              <a:t>.</a:t>
            </a:r>
          </a:p>
          <a:p>
            <a:r>
              <a:rPr lang="es-MX" sz="4500" dirty="0"/>
              <a:t>Cuenta con herramientas de animación para dotar de movimiento a los elementos incluidos en las diapositivas.</a:t>
            </a:r>
          </a:p>
          <a:p>
            <a:r>
              <a:rPr lang="es-MX" sz="4500" dirty="0"/>
              <a:t>Permite abrir documentos con diferentes formatos como </a:t>
            </a:r>
            <a:r>
              <a:rPr lang="es-MX" sz="4500" dirty="0" err="1"/>
              <a:t>ppt</a:t>
            </a:r>
            <a:r>
              <a:rPr lang="es-MX" sz="4500" dirty="0"/>
              <a:t> o </a:t>
            </a:r>
            <a:r>
              <a:rPr lang="es-MX" sz="4500" dirty="0" err="1"/>
              <a:t>pps</a:t>
            </a:r>
            <a:r>
              <a:rPr lang="es-MX" sz="4500" dirty="0"/>
              <a:t>.</a:t>
            </a:r>
          </a:p>
          <a:p>
            <a:r>
              <a:rPr lang="es-MX" sz="4500" dirty="0"/>
              <a:t>Tiene una gran variedad de plantillas de presentación disponibles que se pueden editar.</a:t>
            </a:r>
          </a:p>
          <a:p>
            <a:r>
              <a:rPr lang="es-MX" sz="4500" dirty="0"/>
              <a:t>También dispone de temas para personalizar el diseño de las presentaciones.</a:t>
            </a:r>
          </a:p>
          <a:p>
            <a:r>
              <a:rPr lang="es-MX" sz="4500" dirty="0"/>
              <a:t>Como hemos visto la principal característica de </a:t>
            </a:r>
            <a:r>
              <a:rPr lang="es-MX" sz="4500" dirty="0" err="1"/>
              <a:t>Power</a:t>
            </a:r>
            <a:r>
              <a:rPr lang="es-MX" sz="4500" dirty="0"/>
              <a:t> Point es que nos permite incluir diferentes elemento</a:t>
            </a:r>
          </a:p>
          <a:p>
            <a:endParaRPr lang="es-AR" sz="4500" dirty="0"/>
          </a:p>
        </p:txBody>
      </p:sp>
    </p:spTree>
    <p:extLst>
      <p:ext uri="{BB962C8B-B14F-4D97-AF65-F5344CB8AC3E}">
        <p14:creationId xmlns:p14="http://schemas.microsoft.com/office/powerpoint/2010/main" val="4339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3">
                                            <p:txEl>
                                              <p:pRg st="2" end="2"/>
                                            </p:txEl>
                                          </p:spTgt>
                                        </p:tgtEl>
                                      </p:cBhvr>
                                    </p:animEffect>
                                    <p:anim calcmode="lin" valueType="num">
                                      <p:cBhvr>
                                        <p:cTn id="7" dur="2000"/>
                                        <p:tgtEl>
                                          <p:spTgt spid="3">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
                                            <p:txEl>
                                              <p:pRg st="2" end="2"/>
                                            </p:txEl>
                                          </p:spTgt>
                                        </p:tgtEl>
                                        <p:attrNameLst>
                                          <p:attrName>ppt_h</p:attrName>
                                        </p:attrNameLst>
                                      </p:cBhvr>
                                      <p:tavLst>
                                        <p:tav tm="0">
                                          <p:val>
                                            <p:strVal val="ppt_h"/>
                                          </p:val>
                                        </p:tav>
                                        <p:tav tm="100000">
                                          <p:val>
                                            <p:strVal val="ppt_h"/>
                                          </p:val>
                                        </p:tav>
                                      </p:tavLst>
                                    </p:anim>
                                    <p:set>
                                      <p:cBhvr>
                                        <p:cTn id="9" dur="1" fill="hold">
                                          <p:stCondLst>
                                            <p:cond delay="1999"/>
                                          </p:stCondLst>
                                        </p:cTn>
                                        <p:tgtEl>
                                          <p:spTgt spid="3">
                                            <p:txEl>
                                              <p:pRg st="2" end="2"/>
                                            </p:txEl>
                                          </p:spTgt>
                                        </p:tgtEl>
                                        <p:attrNameLst>
                                          <p:attrName>style.visibility</p:attrName>
                                        </p:attrNameLst>
                                      </p:cBhvr>
                                      <p:to>
                                        <p:strVal val="hidden"/>
                                      </p:to>
                                    </p:set>
                                  </p:childTnLst>
                                </p:cTn>
                              </p:par>
                              <p:par>
                                <p:cTn id="10" presetID="45" presetClass="exit" presetSubtype="0" fill="hold" nodeType="withEffect">
                                  <p:stCondLst>
                                    <p:cond delay="0"/>
                                  </p:stCondLst>
                                  <p:childTnLst>
                                    <p:animEffect transition="out" filter="fade">
                                      <p:cBhvr>
                                        <p:cTn id="11" dur="2000"/>
                                        <p:tgtEl>
                                          <p:spTgt spid="3">
                                            <p:txEl>
                                              <p:pRg st="3" end="3"/>
                                            </p:txEl>
                                          </p:spTgt>
                                        </p:tgtEl>
                                      </p:cBhvr>
                                    </p:animEffect>
                                    <p:anim calcmode="lin" valueType="num">
                                      <p:cBhvr>
                                        <p:cTn id="12" dur="2000"/>
                                        <p:tgtEl>
                                          <p:spTgt spid="3">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3">
                                            <p:txEl>
                                              <p:pRg st="3" end="3"/>
                                            </p:txEl>
                                          </p:spTgt>
                                        </p:tgtEl>
                                        <p:attrNameLst>
                                          <p:attrName>ppt_h</p:attrName>
                                        </p:attrNameLst>
                                      </p:cBhvr>
                                      <p:tavLst>
                                        <p:tav tm="0">
                                          <p:val>
                                            <p:strVal val="ppt_h"/>
                                          </p:val>
                                        </p:tav>
                                        <p:tav tm="100000">
                                          <p:val>
                                            <p:strVal val="ppt_h"/>
                                          </p:val>
                                        </p:tav>
                                      </p:tavLst>
                                    </p:anim>
                                    <p:set>
                                      <p:cBhvr>
                                        <p:cTn id="14" dur="1" fill="hold">
                                          <p:stCondLst>
                                            <p:cond delay="1999"/>
                                          </p:stCondLst>
                                        </p:cTn>
                                        <p:tgtEl>
                                          <p:spTgt spid="3">
                                            <p:txEl>
                                              <p:pRg st="3" end="3"/>
                                            </p:txEl>
                                          </p:spTgt>
                                        </p:tgtEl>
                                        <p:attrNameLst>
                                          <p:attrName>style.visibility</p:attrName>
                                        </p:attrNameLst>
                                      </p:cBhvr>
                                      <p:to>
                                        <p:strVal val="hidden"/>
                                      </p:to>
                                    </p:set>
                                  </p:childTnLst>
                                </p:cTn>
                              </p:par>
                              <p:par>
                                <p:cTn id="15" presetID="45" presetClass="exit" presetSubtype="0" fill="hold" nodeType="withEffect">
                                  <p:stCondLst>
                                    <p:cond delay="0"/>
                                  </p:stCondLst>
                                  <p:childTnLst>
                                    <p:animEffect transition="out" filter="fade">
                                      <p:cBhvr>
                                        <p:cTn id="16" dur="2000"/>
                                        <p:tgtEl>
                                          <p:spTgt spid="3">
                                            <p:txEl>
                                              <p:pRg st="5" end="5"/>
                                            </p:txEl>
                                          </p:spTgt>
                                        </p:tgtEl>
                                      </p:cBhvr>
                                    </p:animEffect>
                                    <p:anim calcmode="lin" valueType="num">
                                      <p:cBhvr>
                                        <p:cTn id="17" dur="2000"/>
                                        <p:tgtEl>
                                          <p:spTgt spid="3">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2000"/>
                                        <p:tgtEl>
                                          <p:spTgt spid="3">
                                            <p:txEl>
                                              <p:pRg st="5" end="5"/>
                                            </p:txEl>
                                          </p:spTgt>
                                        </p:tgtEl>
                                        <p:attrNameLst>
                                          <p:attrName>ppt_h</p:attrName>
                                        </p:attrNameLst>
                                      </p:cBhvr>
                                      <p:tavLst>
                                        <p:tav tm="0">
                                          <p:val>
                                            <p:strVal val="ppt_h"/>
                                          </p:val>
                                        </p:tav>
                                        <p:tav tm="100000">
                                          <p:val>
                                            <p:strVal val="ppt_h"/>
                                          </p:val>
                                        </p:tav>
                                      </p:tavLst>
                                    </p:anim>
                                    <p:set>
                                      <p:cBhvr>
                                        <p:cTn id="19" dur="1" fill="hold">
                                          <p:stCondLst>
                                            <p:cond delay="1999"/>
                                          </p:stCondLst>
                                        </p:cTn>
                                        <p:tgtEl>
                                          <p:spTgt spid="3">
                                            <p:txEl>
                                              <p:pRg st="5" end="5"/>
                                            </p:txEl>
                                          </p:spTgt>
                                        </p:tgtEl>
                                        <p:attrNameLst>
                                          <p:attrName>style.visibility</p:attrName>
                                        </p:attrNameLst>
                                      </p:cBhvr>
                                      <p:to>
                                        <p:strVal val="hidden"/>
                                      </p:to>
                                    </p:set>
                                  </p:childTnLst>
                                </p:cTn>
                              </p:par>
                              <p:par>
                                <p:cTn id="20" presetID="45" presetClass="exit" presetSubtype="0" fill="hold" nodeType="withEffect">
                                  <p:stCondLst>
                                    <p:cond delay="0"/>
                                  </p:stCondLst>
                                  <p:childTnLst>
                                    <p:animEffect transition="out" filter="fade">
                                      <p:cBhvr>
                                        <p:cTn id="21" dur="2000"/>
                                        <p:tgtEl>
                                          <p:spTgt spid="3">
                                            <p:txEl>
                                              <p:pRg st="6" end="6"/>
                                            </p:txEl>
                                          </p:spTgt>
                                        </p:tgtEl>
                                      </p:cBhvr>
                                    </p:animEffect>
                                    <p:anim calcmode="lin" valueType="num">
                                      <p:cBhvr>
                                        <p:cTn id="22" dur="2000"/>
                                        <p:tgtEl>
                                          <p:spTgt spid="3">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3">
                                            <p:txEl>
                                              <p:pRg st="6" end="6"/>
                                            </p:txEl>
                                          </p:spTgt>
                                        </p:tgtEl>
                                        <p:attrNameLst>
                                          <p:attrName>ppt_h</p:attrName>
                                        </p:attrNameLst>
                                      </p:cBhvr>
                                      <p:tavLst>
                                        <p:tav tm="0">
                                          <p:val>
                                            <p:strVal val="ppt_h"/>
                                          </p:val>
                                        </p:tav>
                                        <p:tav tm="100000">
                                          <p:val>
                                            <p:strVal val="ppt_h"/>
                                          </p:val>
                                        </p:tav>
                                      </p:tavLst>
                                    </p:anim>
                                    <p:set>
                                      <p:cBhvr>
                                        <p:cTn id="24" dur="1" fill="hold">
                                          <p:stCondLst>
                                            <p:cond delay="1999"/>
                                          </p:stCondLst>
                                        </p:cTn>
                                        <p:tgtEl>
                                          <p:spTgt spid="3">
                                            <p:txEl>
                                              <p:pRg st="6" end="6"/>
                                            </p:txEl>
                                          </p:spTgt>
                                        </p:tgtEl>
                                        <p:attrNameLst>
                                          <p:attrName>style.visibility</p:attrName>
                                        </p:attrNameLst>
                                      </p:cBhvr>
                                      <p:to>
                                        <p:strVal val="hidden"/>
                                      </p:to>
                                    </p:set>
                                  </p:childTnLst>
                                </p:cTn>
                              </p:par>
                              <p:par>
                                <p:cTn id="25" presetID="45" presetClass="exit" presetSubtype="0" fill="hold" nodeType="withEffect">
                                  <p:stCondLst>
                                    <p:cond delay="0"/>
                                  </p:stCondLst>
                                  <p:childTnLst>
                                    <p:animEffect transition="out" filter="fade">
                                      <p:cBhvr>
                                        <p:cTn id="26" dur="2000"/>
                                        <p:tgtEl>
                                          <p:spTgt spid="3">
                                            <p:txEl>
                                              <p:pRg st="7" end="7"/>
                                            </p:txEl>
                                          </p:spTgt>
                                        </p:tgtEl>
                                      </p:cBhvr>
                                    </p:animEffect>
                                    <p:anim calcmode="lin" valueType="num">
                                      <p:cBhvr>
                                        <p:cTn id="27" dur="2000"/>
                                        <p:tgtEl>
                                          <p:spTgt spid="3">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3">
                                            <p:txEl>
                                              <p:pRg st="7" end="7"/>
                                            </p:txEl>
                                          </p:spTgt>
                                        </p:tgtEl>
                                        <p:attrNameLst>
                                          <p:attrName>ppt_h</p:attrName>
                                        </p:attrNameLst>
                                      </p:cBhvr>
                                      <p:tavLst>
                                        <p:tav tm="0">
                                          <p:val>
                                            <p:strVal val="ppt_h"/>
                                          </p:val>
                                        </p:tav>
                                        <p:tav tm="100000">
                                          <p:val>
                                            <p:strVal val="ppt_h"/>
                                          </p:val>
                                        </p:tav>
                                      </p:tavLst>
                                    </p:anim>
                                    <p:set>
                                      <p:cBhvr>
                                        <p:cTn id="29" dur="1" fill="hold">
                                          <p:stCondLst>
                                            <p:cond delay="1999"/>
                                          </p:stCondLst>
                                        </p:cTn>
                                        <p:tgtEl>
                                          <p:spTgt spid="3">
                                            <p:txEl>
                                              <p:pRg st="7" end="7"/>
                                            </p:txEl>
                                          </p:spTgt>
                                        </p:tgtEl>
                                        <p:attrNameLst>
                                          <p:attrName>style.visibility</p:attrName>
                                        </p:attrNameLst>
                                      </p:cBhvr>
                                      <p:to>
                                        <p:strVal val="hidden"/>
                                      </p:to>
                                    </p:set>
                                  </p:childTnLst>
                                </p:cTn>
                              </p:par>
                              <p:par>
                                <p:cTn id="30" presetID="45" presetClass="exit" presetSubtype="0" fill="hold" nodeType="withEffect">
                                  <p:stCondLst>
                                    <p:cond delay="0"/>
                                  </p:stCondLst>
                                  <p:childTnLst>
                                    <p:animEffect transition="out" filter="fade">
                                      <p:cBhvr>
                                        <p:cTn id="31" dur="2000"/>
                                        <p:tgtEl>
                                          <p:spTgt spid="3">
                                            <p:txEl>
                                              <p:pRg st="8" end="8"/>
                                            </p:txEl>
                                          </p:spTgt>
                                        </p:tgtEl>
                                      </p:cBhvr>
                                    </p:animEffect>
                                    <p:anim calcmode="lin" valueType="num">
                                      <p:cBhvr>
                                        <p:cTn id="32" dur="2000"/>
                                        <p:tgtEl>
                                          <p:spTgt spid="3">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2000"/>
                                        <p:tgtEl>
                                          <p:spTgt spid="3">
                                            <p:txEl>
                                              <p:pRg st="8" end="8"/>
                                            </p:txEl>
                                          </p:spTgt>
                                        </p:tgtEl>
                                        <p:attrNameLst>
                                          <p:attrName>ppt_h</p:attrName>
                                        </p:attrNameLst>
                                      </p:cBhvr>
                                      <p:tavLst>
                                        <p:tav tm="0">
                                          <p:val>
                                            <p:strVal val="ppt_h"/>
                                          </p:val>
                                        </p:tav>
                                        <p:tav tm="100000">
                                          <p:val>
                                            <p:strVal val="ppt_h"/>
                                          </p:val>
                                        </p:tav>
                                      </p:tavLst>
                                    </p:anim>
                                    <p:set>
                                      <p:cBhvr>
                                        <p:cTn id="34" dur="1" fill="hold">
                                          <p:stCondLst>
                                            <p:cond delay="1999"/>
                                          </p:stCondLst>
                                        </p:cTn>
                                        <p:tgtEl>
                                          <p:spTgt spid="3">
                                            <p:txEl>
                                              <p:pRg st="8" end="8"/>
                                            </p:txEl>
                                          </p:spTgt>
                                        </p:tgtEl>
                                        <p:attrNameLst>
                                          <p:attrName>style.visibility</p:attrName>
                                        </p:attrNameLst>
                                      </p:cBhvr>
                                      <p:to>
                                        <p:strVal val="hidden"/>
                                      </p:to>
                                    </p:set>
                                  </p:childTnLst>
                                </p:cTn>
                              </p:par>
                              <p:par>
                                <p:cTn id="35" presetID="45" presetClass="exit" presetSubtype="0" fill="hold" nodeType="withEffect">
                                  <p:stCondLst>
                                    <p:cond delay="0"/>
                                  </p:stCondLst>
                                  <p:childTnLst>
                                    <p:animEffect transition="out" filter="fade">
                                      <p:cBhvr>
                                        <p:cTn id="36" dur="2000"/>
                                        <p:tgtEl>
                                          <p:spTgt spid="3">
                                            <p:txEl>
                                              <p:pRg st="9" end="9"/>
                                            </p:txEl>
                                          </p:spTgt>
                                        </p:tgtEl>
                                      </p:cBhvr>
                                    </p:animEffect>
                                    <p:anim calcmode="lin" valueType="num">
                                      <p:cBhvr>
                                        <p:cTn id="37" dur="2000"/>
                                        <p:tgtEl>
                                          <p:spTgt spid="3">
                                            <p:txEl>
                                              <p:pRg st="9" end="9"/>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2000"/>
                                        <p:tgtEl>
                                          <p:spTgt spid="3">
                                            <p:txEl>
                                              <p:pRg st="9" end="9"/>
                                            </p:txEl>
                                          </p:spTgt>
                                        </p:tgtEl>
                                        <p:attrNameLst>
                                          <p:attrName>ppt_h</p:attrName>
                                        </p:attrNameLst>
                                      </p:cBhvr>
                                      <p:tavLst>
                                        <p:tav tm="0">
                                          <p:val>
                                            <p:strVal val="ppt_h"/>
                                          </p:val>
                                        </p:tav>
                                        <p:tav tm="100000">
                                          <p:val>
                                            <p:strVal val="ppt_h"/>
                                          </p:val>
                                        </p:tav>
                                      </p:tavLst>
                                    </p:anim>
                                    <p:set>
                                      <p:cBhvr>
                                        <p:cTn id="39" dur="1" fill="hold">
                                          <p:stCondLst>
                                            <p:cond delay="1999"/>
                                          </p:stCondLst>
                                        </p:cTn>
                                        <p:tgtEl>
                                          <p:spTgt spid="3">
                                            <p:txEl>
                                              <p:pRg st="9" end="9"/>
                                            </p:txEl>
                                          </p:spTgt>
                                        </p:tgtEl>
                                        <p:attrNameLst>
                                          <p:attrName>style.visibility</p:attrName>
                                        </p:attrNameLst>
                                      </p:cBhvr>
                                      <p:to>
                                        <p:strVal val="hidden"/>
                                      </p:to>
                                    </p:set>
                                  </p:childTnLst>
                                </p:cTn>
                              </p:par>
                              <p:par>
                                <p:cTn id="40" presetID="45" presetClass="exit" presetSubtype="0" fill="hold" nodeType="withEffect">
                                  <p:stCondLst>
                                    <p:cond delay="0"/>
                                  </p:stCondLst>
                                  <p:childTnLst>
                                    <p:animEffect transition="out" filter="fade">
                                      <p:cBhvr>
                                        <p:cTn id="41" dur="2000"/>
                                        <p:tgtEl>
                                          <p:spTgt spid="3">
                                            <p:txEl>
                                              <p:pRg st="10" end="10"/>
                                            </p:txEl>
                                          </p:spTgt>
                                        </p:tgtEl>
                                      </p:cBhvr>
                                    </p:animEffect>
                                    <p:anim calcmode="lin" valueType="num">
                                      <p:cBhvr>
                                        <p:cTn id="42" dur="2000"/>
                                        <p:tgtEl>
                                          <p:spTgt spid="3">
                                            <p:txEl>
                                              <p:pRg st="10" end="1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2000"/>
                                        <p:tgtEl>
                                          <p:spTgt spid="3">
                                            <p:txEl>
                                              <p:pRg st="10" end="10"/>
                                            </p:txEl>
                                          </p:spTgt>
                                        </p:tgtEl>
                                        <p:attrNameLst>
                                          <p:attrName>ppt_h</p:attrName>
                                        </p:attrNameLst>
                                      </p:cBhvr>
                                      <p:tavLst>
                                        <p:tav tm="0">
                                          <p:val>
                                            <p:strVal val="ppt_h"/>
                                          </p:val>
                                        </p:tav>
                                        <p:tav tm="100000">
                                          <p:val>
                                            <p:strVal val="ppt_h"/>
                                          </p:val>
                                        </p:tav>
                                      </p:tavLst>
                                    </p:anim>
                                    <p:set>
                                      <p:cBhvr>
                                        <p:cTn id="44" dur="1" fill="hold">
                                          <p:stCondLst>
                                            <p:cond delay="1999"/>
                                          </p:stCondLst>
                                        </p:cTn>
                                        <p:tgtEl>
                                          <p:spTgt spid="3">
                                            <p:txEl>
                                              <p:pRg st="10" end="10"/>
                                            </p:txEl>
                                          </p:spTgt>
                                        </p:tgtEl>
                                        <p:attrNameLst>
                                          <p:attrName>style.visibility</p:attrName>
                                        </p:attrNameLst>
                                      </p:cBhvr>
                                      <p:to>
                                        <p:strVal val="hidden"/>
                                      </p:to>
                                    </p:set>
                                  </p:childTnLst>
                                </p:cTn>
                              </p:par>
                              <p:par>
                                <p:cTn id="45" presetID="45" presetClass="exit" presetSubtype="0" fill="hold" nodeType="withEffect">
                                  <p:stCondLst>
                                    <p:cond delay="0"/>
                                  </p:stCondLst>
                                  <p:childTnLst>
                                    <p:animEffect transition="out" filter="fade">
                                      <p:cBhvr>
                                        <p:cTn id="46" dur="2000"/>
                                        <p:tgtEl>
                                          <p:spTgt spid="3">
                                            <p:txEl>
                                              <p:pRg st="11" end="11"/>
                                            </p:txEl>
                                          </p:spTgt>
                                        </p:tgtEl>
                                      </p:cBhvr>
                                    </p:animEffect>
                                    <p:anim calcmode="lin" valueType="num">
                                      <p:cBhvr>
                                        <p:cTn id="47" dur="2000"/>
                                        <p:tgtEl>
                                          <p:spTgt spid="3">
                                            <p:txEl>
                                              <p:pRg st="11" end="1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2000"/>
                                        <p:tgtEl>
                                          <p:spTgt spid="3">
                                            <p:txEl>
                                              <p:pRg st="11" end="11"/>
                                            </p:txEl>
                                          </p:spTgt>
                                        </p:tgtEl>
                                        <p:attrNameLst>
                                          <p:attrName>ppt_h</p:attrName>
                                        </p:attrNameLst>
                                      </p:cBhvr>
                                      <p:tavLst>
                                        <p:tav tm="0">
                                          <p:val>
                                            <p:strVal val="ppt_h"/>
                                          </p:val>
                                        </p:tav>
                                        <p:tav tm="100000">
                                          <p:val>
                                            <p:strVal val="ppt_h"/>
                                          </p:val>
                                        </p:tav>
                                      </p:tavLst>
                                    </p:anim>
                                    <p:set>
                                      <p:cBhvr>
                                        <p:cTn id="49" dur="1" fill="hold">
                                          <p:stCondLst>
                                            <p:cond delay="1999"/>
                                          </p:stCondLst>
                                        </p:cTn>
                                        <p:tgtEl>
                                          <p:spTgt spid="3">
                                            <p:txEl>
                                              <p:pRg st="11" end="11"/>
                                            </p:txEl>
                                          </p:spTgt>
                                        </p:tgtEl>
                                        <p:attrNameLst>
                                          <p:attrName>style.visibility</p:attrName>
                                        </p:attrNameLst>
                                      </p:cBhvr>
                                      <p:to>
                                        <p:strVal val="hidden"/>
                                      </p:to>
                                    </p:set>
                                  </p:childTnLst>
                                </p:cTn>
                              </p:par>
                              <p:par>
                                <p:cTn id="50" presetID="45" presetClass="exit" presetSubtype="0" fill="hold" nodeType="withEffect">
                                  <p:stCondLst>
                                    <p:cond delay="0"/>
                                  </p:stCondLst>
                                  <p:childTnLst>
                                    <p:animEffect transition="out" filter="fade">
                                      <p:cBhvr>
                                        <p:cTn id="51" dur="2000"/>
                                        <p:tgtEl>
                                          <p:spTgt spid="3">
                                            <p:txEl>
                                              <p:pRg st="12" end="12"/>
                                            </p:txEl>
                                          </p:spTgt>
                                        </p:tgtEl>
                                      </p:cBhvr>
                                    </p:animEffect>
                                    <p:anim calcmode="lin" valueType="num">
                                      <p:cBhvr>
                                        <p:cTn id="52" dur="2000"/>
                                        <p:tgtEl>
                                          <p:spTgt spid="3">
                                            <p:txEl>
                                              <p:pRg st="12" end="1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2000"/>
                                        <p:tgtEl>
                                          <p:spTgt spid="3">
                                            <p:txEl>
                                              <p:pRg st="12" end="12"/>
                                            </p:txEl>
                                          </p:spTgt>
                                        </p:tgtEl>
                                        <p:attrNameLst>
                                          <p:attrName>ppt_h</p:attrName>
                                        </p:attrNameLst>
                                      </p:cBhvr>
                                      <p:tavLst>
                                        <p:tav tm="0">
                                          <p:val>
                                            <p:strVal val="ppt_h"/>
                                          </p:val>
                                        </p:tav>
                                        <p:tav tm="100000">
                                          <p:val>
                                            <p:strVal val="ppt_h"/>
                                          </p:val>
                                        </p:tav>
                                      </p:tavLst>
                                    </p:anim>
                                    <p:set>
                                      <p:cBhvr>
                                        <p:cTn id="54" dur="1" fill="hold">
                                          <p:stCondLst>
                                            <p:cond delay="1999"/>
                                          </p:stCondLst>
                                        </p:cTn>
                                        <p:tgtEl>
                                          <p:spTgt spid="3">
                                            <p:txEl>
                                              <p:pRg st="12" end="12"/>
                                            </p:txEl>
                                          </p:spTgt>
                                        </p:tgtEl>
                                        <p:attrNameLst>
                                          <p:attrName>style.visibility</p:attrName>
                                        </p:attrNameLst>
                                      </p:cBhvr>
                                      <p:to>
                                        <p:strVal val="hidden"/>
                                      </p:to>
                                    </p:set>
                                  </p:childTnLst>
                                </p:cTn>
                              </p:par>
                              <p:par>
                                <p:cTn id="55" presetID="45" presetClass="exit" presetSubtype="0" fill="hold" nodeType="withEffect">
                                  <p:stCondLst>
                                    <p:cond delay="0"/>
                                  </p:stCondLst>
                                  <p:childTnLst>
                                    <p:animEffect transition="out" filter="fade">
                                      <p:cBhvr>
                                        <p:cTn id="56" dur="2000"/>
                                        <p:tgtEl>
                                          <p:spTgt spid="3">
                                            <p:txEl>
                                              <p:pRg st="13" end="13"/>
                                            </p:txEl>
                                          </p:spTgt>
                                        </p:tgtEl>
                                      </p:cBhvr>
                                    </p:animEffect>
                                    <p:anim calcmode="lin" valueType="num">
                                      <p:cBhvr>
                                        <p:cTn id="57" dur="2000"/>
                                        <p:tgtEl>
                                          <p:spTgt spid="3">
                                            <p:txEl>
                                              <p:pRg st="13" end="1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2000"/>
                                        <p:tgtEl>
                                          <p:spTgt spid="3">
                                            <p:txEl>
                                              <p:pRg st="13" end="13"/>
                                            </p:txEl>
                                          </p:spTgt>
                                        </p:tgtEl>
                                        <p:attrNameLst>
                                          <p:attrName>ppt_h</p:attrName>
                                        </p:attrNameLst>
                                      </p:cBhvr>
                                      <p:tavLst>
                                        <p:tav tm="0">
                                          <p:val>
                                            <p:strVal val="ppt_h"/>
                                          </p:val>
                                        </p:tav>
                                        <p:tav tm="100000">
                                          <p:val>
                                            <p:strVal val="ppt_h"/>
                                          </p:val>
                                        </p:tav>
                                      </p:tavLst>
                                    </p:anim>
                                    <p:set>
                                      <p:cBhvr>
                                        <p:cTn id="59" dur="1" fill="hold">
                                          <p:stCondLst>
                                            <p:cond delay="1999"/>
                                          </p:stCondLst>
                                        </p:cTn>
                                        <p:tgtEl>
                                          <p:spTgt spid="3">
                                            <p:txEl>
                                              <p:pRg st="13" end="13"/>
                                            </p:txEl>
                                          </p:spTgt>
                                        </p:tgtEl>
                                        <p:attrNameLst>
                                          <p:attrName>style.visibility</p:attrName>
                                        </p:attrNameLst>
                                      </p:cBhvr>
                                      <p:to>
                                        <p:strVal val="hidden"/>
                                      </p:to>
                                    </p:set>
                                  </p:childTnLst>
                                </p:cTn>
                              </p:par>
                              <p:par>
                                <p:cTn id="60" presetID="45" presetClass="exit" presetSubtype="0" fill="hold" nodeType="withEffect">
                                  <p:stCondLst>
                                    <p:cond delay="0"/>
                                  </p:stCondLst>
                                  <p:childTnLst>
                                    <p:animEffect transition="out" filter="fade">
                                      <p:cBhvr>
                                        <p:cTn id="61" dur="2000"/>
                                        <p:tgtEl>
                                          <p:spTgt spid="3">
                                            <p:txEl>
                                              <p:pRg st="14" end="14"/>
                                            </p:txEl>
                                          </p:spTgt>
                                        </p:tgtEl>
                                      </p:cBhvr>
                                    </p:animEffect>
                                    <p:anim calcmode="lin" valueType="num">
                                      <p:cBhvr>
                                        <p:cTn id="62" dur="2000"/>
                                        <p:tgtEl>
                                          <p:spTgt spid="3">
                                            <p:txEl>
                                              <p:pRg st="14" end="1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2000"/>
                                        <p:tgtEl>
                                          <p:spTgt spid="3">
                                            <p:txEl>
                                              <p:pRg st="14" end="14"/>
                                            </p:txEl>
                                          </p:spTgt>
                                        </p:tgtEl>
                                        <p:attrNameLst>
                                          <p:attrName>ppt_h</p:attrName>
                                        </p:attrNameLst>
                                      </p:cBhvr>
                                      <p:tavLst>
                                        <p:tav tm="0">
                                          <p:val>
                                            <p:strVal val="ppt_h"/>
                                          </p:val>
                                        </p:tav>
                                        <p:tav tm="100000">
                                          <p:val>
                                            <p:strVal val="ppt_h"/>
                                          </p:val>
                                        </p:tav>
                                      </p:tavLst>
                                    </p:anim>
                                    <p:set>
                                      <p:cBhvr>
                                        <p:cTn id="64" dur="1" fill="hold">
                                          <p:stCondLst>
                                            <p:cond delay="1999"/>
                                          </p:stCondLst>
                                        </p:cTn>
                                        <p:tgtEl>
                                          <p:spTgt spid="3">
                                            <p:txEl>
                                              <p:pRg st="14" end="14"/>
                                            </p:txEl>
                                          </p:spTgt>
                                        </p:tgtEl>
                                        <p:attrNameLst>
                                          <p:attrName>style.visibility</p:attrName>
                                        </p:attrNameLst>
                                      </p:cBhvr>
                                      <p:to>
                                        <p:strVal val="hidden"/>
                                      </p:to>
                                    </p:set>
                                  </p:childTnLst>
                                </p:cTn>
                              </p:par>
                              <p:par>
                                <p:cTn id="65" presetID="45" presetClass="exit" presetSubtype="0" fill="hold" nodeType="withEffect">
                                  <p:stCondLst>
                                    <p:cond delay="0"/>
                                  </p:stCondLst>
                                  <p:childTnLst>
                                    <p:animEffect transition="out" filter="fade">
                                      <p:cBhvr>
                                        <p:cTn id="66" dur="2000"/>
                                        <p:tgtEl>
                                          <p:spTgt spid="3">
                                            <p:txEl>
                                              <p:pRg st="15" end="15"/>
                                            </p:txEl>
                                          </p:spTgt>
                                        </p:tgtEl>
                                      </p:cBhvr>
                                    </p:animEffect>
                                    <p:anim calcmode="lin" valueType="num">
                                      <p:cBhvr>
                                        <p:cTn id="67" dur="2000"/>
                                        <p:tgtEl>
                                          <p:spTgt spid="3">
                                            <p:txEl>
                                              <p:pRg st="15" end="1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8" dur="2000"/>
                                        <p:tgtEl>
                                          <p:spTgt spid="3">
                                            <p:txEl>
                                              <p:pRg st="15" end="15"/>
                                            </p:txEl>
                                          </p:spTgt>
                                        </p:tgtEl>
                                        <p:attrNameLst>
                                          <p:attrName>ppt_h</p:attrName>
                                        </p:attrNameLst>
                                      </p:cBhvr>
                                      <p:tavLst>
                                        <p:tav tm="0">
                                          <p:val>
                                            <p:strVal val="ppt_h"/>
                                          </p:val>
                                        </p:tav>
                                        <p:tav tm="100000">
                                          <p:val>
                                            <p:strVal val="ppt_h"/>
                                          </p:val>
                                        </p:tav>
                                      </p:tavLst>
                                    </p:anim>
                                    <p:set>
                                      <p:cBhvr>
                                        <p:cTn id="69" dur="1" fill="hold">
                                          <p:stCondLst>
                                            <p:cond delay="1999"/>
                                          </p:stCondLst>
                                        </p:cTn>
                                        <p:tgtEl>
                                          <p:spTgt spid="3">
                                            <p:txEl>
                                              <p:pRg st="15" end="15"/>
                                            </p:txEl>
                                          </p:spTgt>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1" presetClass="emph" presetSubtype="0" fill="hold" grpId="0" nodeType="clickEffect">
                                  <p:stCondLst>
                                    <p:cond delay="0"/>
                                  </p:stCondLst>
                                  <p:childTnLst>
                                    <p:animClr clrSpc="hsl" dir="cw">
                                      <p:cBhvr override="childStyle">
                                        <p:cTn id="73" dur="500" fill="hold"/>
                                        <p:tgtEl>
                                          <p:spTgt spid="2"/>
                                        </p:tgtEl>
                                        <p:attrNameLst>
                                          <p:attrName>style.color</p:attrName>
                                        </p:attrNameLst>
                                      </p:cBhvr>
                                      <p:by>
                                        <p:hsl h="7200000" s="0" l="0"/>
                                      </p:by>
                                    </p:animClr>
                                    <p:animClr clrSpc="hsl" dir="cw">
                                      <p:cBhvr>
                                        <p:cTn id="74" dur="500" fill="hold"/>
                                        <p:tgtEl>
                                          <p:spTgt spid="2"/>
                                        </p:tgtEl>
                                        <p:attrNameLst>
                                          <p:attrName>fillcolor</p:attrName>
                                        </p:attrNameLst>
                                      </p:cBhvr>
                                      <p:by>
                                        <p:hsl h="7200000" s="0" l="0"/>
                                      </p:by>
                                    </p:animClr>
                                    <p:animClr clrSpc="hsl" dir="cw">
                                      <p:cBhvr>
                                        <p:cTn id="75" dur="500" fill="hold"/>
                                        <p:tgtEl>
                                          <p:spTgt spid="2"/>
                                        </p:tgtEl>
                                        <p:attrNameLst>
                                          <p:attrName>stroke.color</p:attrName>
                                        </p:attrNameLst>
                                      </p:cBhvr>
                                      <p:by>
                                        <p:hsl h="7200000" s="0" l="0"/>
                                      </p:by>
                                    </p:animClr>
                                    <p:set>
                                      <p:cBhvr>
                                        <p:cTn id="76"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
            </a:r>
            <a:br>
              <a:rPr lang="es-MX" dirty="0" smtClean="0"/>
            </a:br>
            <a:r>
              <a:rPr lang="es-AR" dirty="0"/>
              <a:t/>
            </a:r>
            <a:br>
              <a:rPr lang="es-AR" dirty="0"/>
            </a:br>
            <a:r>
              <a:rPr lang="es-AR" dirty="0" smtClean="0"/>
              <a:t/>
            </a:r>
            <a:br>
              <a:rPr lang="es-AR" dirty="0" smtClean="0"/>
            </a:br>
            <a:r>
              <a:rPr lang="es-AR" dirty="0"/>
              <a:t/>
            </a:r>
            <a:br>
              <a:rPr lang="es-AR" dirty="0"/>
            </a:br>
            <a:r>
              <a:rPr lang="es-AR" dirty="0" smtClean="0"/>
              <a:t/>
            </a:r>
            <a:br>
              <a:rPr lang="es-AR" dirty="0" smtClean="0"/>
            </a:br>
            <a:r>
              <a:rPr lang="es-AR" dirty="0"/>
              <a:t/>
            </a:r>
            <a:br>
              <a:rPr lang="es-AR" dirty="0"/>
            </a:br>
            <a:r>
              <a:rPr lang="es-AR" dirty="0" smtClean="0"/>
              <a:t/>
            </a:r>
            <a:br>
              <a:rPr lang="es-AR" dirty="0" smtClean="0"/>
            </a:br>
            <a:r>
              <a:rPr lang="es-AR" dirty="0"/>
              <a:t/>
            </a:r>
            <a:br>
              <a:rPr lang="es-AR" dirty="0"/>
            </a:br>
            <a:endParaRPr lang="es-AR" dirty="0"/>
          </a:p>
        </p:txBody>
      </p:sp>
      <p:sp>
        <p:nvSpPr>
          <p:cNvPr id="3" name="2 Marcador de contenido"/>
          <p:cNvSpPr>
            <a:spLocks noGrp="1"/>
          </p:cNvSpPr>
          <p:nvPr>
            <p:ph idx="1"/>
          </p:nvPr>
        </p:nvSpPr>
        <p:spPr>
          <a:xfrm>
            <a:off x="457200" y="260648"/>
            <a:ext cx="8229600" cy="5865515"/>
          </a:xfrm>
        </p:spPr>
        <p:txBody>
          <a:bodyPr>
            <a:normAutofit/>
          </a:bodyPr>
          <a:lstStyle/>
          <a:p>
            <a:endParaRPr lang="es-MX" dirty="0" smtClean="0"/>
          </a:p>
          <a:p>
            <a:endParaRPr lang="es-MX" dirty="0"/>
          </a:p>
          <a:p>
            <a:r>
              <a:rPr lang="es-MX" dirty="0" smtClean="0"/>
              <a:t>3</a:t>
            </a:r>
            <a:r>
              <a:rPr lang="es-MX" dirty="0" smtClean="0"/>
              <a:t>) elementos de </a:t>
            </a:r>
            <a:r>
              <a:rPr lang="es-MX" dirty="0" err="1" smtClean="0"/>
              <a:t>power</a:t>
            </a:r>
            <a:r>
              <a:rPr lang="es-MX" dirty="0" smtClean="0"/>
              <a:t> </a:t>
            </a:r>
            <a:r>
              <a:rPr lang="es-MX" dirty="0" err="1" smtClean="0"/>
              <a:t>point</a:t>
            </a:r>
            <a:r>
              <a:rPr lang="es-MX" dirty="0" smtClean="0"/>
              <a:t>  funciones que cumple cada uno.</a:t>
            </a:r>
            <a:endParaRPr lang="es-A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948" y="3576155"/>
            <a:ext cx="4468813" cy="1330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GIF | Wiki Clioudec | Fando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20876"/>
            <a:ext cx="332234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0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457200" y="116632"/>
            <a:ext cx="8229600" cy="158006"/>
          </a:xfrm>
        </p:spPr>
        <p:txBody>
          <a:bodyPr>
            <a:normAutofit fontScale="90000"/>
          </a:bodyPr>
          <a:lstStyle/>
          <a:p>
            <a:endParaRPr lang="es-AR" dirty="0"/>
          </a:p>
        </p:txBody>
      </p:sp>
      <p:sp>
        <p:nvSpPr>
          <p:cNvPr id="3" name="2 Marcador de contenido"/>
          <p:cNvSpPr>
            <a:spLocks noGrp="1"/>
          </p:cNvSpPr>
          <p:nvPr>
            <p:ph idx="1"/>
          </p:nvPr>
        </p:nvSpPr>
        <p:spPr>
          <a:xfrm>
            <a:off x="251520" y="1124744"/>
            <a:ext cx="8503920" cy="4680520"/>
          </a:xfrm>
        </p:spPr>
        <p:txBody>
          <a:bodyPr>
            <a:noAutofit/>
          </a:bodyPr>
          <a:lstStyle/>
          <a:p>
            <a:pPr marL="0" indent="0">
              <a:buNone/>
            </a:pPr>
            <a:r>
              <a:rPr lang="es-MX" sz="2400" dirty="0"/>
              <a:t>1)Inicio: da acceso al menú principal de Windows, donde se encuentra entre otras, la opción Programas, ésta permite ejecutar cualquiera de las aplicaciones instaladas en la computadora.</a:t>
            </a:r>
          </a:p>
          <a:p>
            <a:r>
              <a:rPr lang="es-MX" sz="2400" dirty="0" smtClean="0"/>
              <a:t>2)Insertar : La </a:t>
            </a:r>
            <a:r>
              <a:rPr lang="es-MX" sz="2400" dirty="0"/>
              <a:t>tecla Insertar del teclado le permite reemplazar texto mientras escribe.</a:t>
            </a:r>
          </a:p>
          <a:p>
            <a:r>
              <a:rPr lang="es-MX" sz="2400" dirty="0" smtClean="0"/>
              <a:t>2) Diseño</a:t>
            </a:r>
            <a:r>
              <a:rPr lang="es-MX" sz="2400" dirty="0"/>
              <a:t>: La arquitectura de computadoras, también llamada arquitectura de ordenadores en algunos casos, es el diseño conceptual y la estructura operacional fundamental de un sistema de </a:t>
            </a:r>
            <a:r>
              <a:rPr lang="es-MX" sz="2400" dirty="0" smtClean="0"/>
              <a:t>computadoras.</a:t>
            </a:r>
          </a:p>
          <a:p>
            <a:r>
              <a:rPr lang="es-MX" sz="2400" dirty="0" smtClean="0"/>
              <a:t>3)Transiciones</a:t>
            </a:r>
            <a:r>
              <a:rPr lang="es-MX" sz="2400" dirty="0"/>
              <a:t>: efecto visual que se reproduce al pasar de una diapositiva a la siguiente durante una presentación.</a:t>
            </a:r>
          </a:p>
          <a:p>
            <a:r>
              <a:rPr lang="es-MX" sz="2400" dirty="0" smtClean="0"/>
              <a:t>4) Animaciones : técnica </a:t>
            </a:r>
            <a:r>
              <a:rPr lang="es-MX" sz="2400" dirty="0"/>
              <a:t>que consiste en crear imágenes en movimiento mediante el uso de una computadora</a:t>
            </a:r>
          </a:p>
          <a:p>
            <a:r>
              <a:rPr lang="es-MX" sz="2400" dirty="0" smtClean="0"/>
              <a:t>5)Presentación </a:t>
            </a:r>
            <a:r>
              <a:rPr lang="es-MX" sz="2400" dirty="0"/>
              <a:t>de diapositivas: forma de ofrecer información.</a:t>
            </a:r>
          </a:p>
        </p:txBody>
      </p:sp>
    </p:spTree>
    <p:extLst>
      <p:ext uri="{BB962C8B-B14F-4D97-AF65-F5344CB8AC3E}">
        <p14:creationId xmlns:p14="http://schemas.microsoft.com/office/powerpoint/2010/main" val="118371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16" presetClass="entr" presetSubtype="21"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AR" dirty="0"/>
          </a:p>
          <a:p>
            <a:endParaRPr lang="es-A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259632" y="-2295644"/>
            <a:ext cx="7128792" cy="8956298"/>
          </a:xfrm>
          <a:prstGeom prst="rect">
            <a:avLst/>
          </a:prstGeom>
        </p:spPr>
        <p:txBody>
          <a:bodyPr wrap="square">
            <a:spAutoFit/>
          </a:bodyPr>
          <a:lstStyle/>
          <a:p>
            <a:r>
              <a:rPr lang="es-MX" dirty="0"/>
              <a:t>Los botones de vistas Se utilizan para definir el estilo visual en que se desea trabajar. Las vistas no modifican el contenido del documento: son sólo formas de verlo. Las vistas disponibles y sus características son:</a:t>
            </a:r>
          </a:p>
          <a:p>
            <a:endParaRPr lang="es-MX" dirty="0"/>
          </a:p>
          <a:p>
            <a:endParaRPr lang="es-MX" dirty="0"/>
          </a:p>
          <a:p>
            <a:endParaRPr lang="es-MX" dirty="0"/>
          </a:p>
          <a:p>
            <a:r>
              <a:rPr lang="es-MX" dirty="0"/>
              <a:t>a) Diseño de impresión: Esta vista resulta útil para ver la colocación del texto y gráficos, para modificar los encabezados y pies de página, ajustar márgenes y trabajar con columnas y objetos de dibujo. Muestra el documento tal y como va a salir en la impresora, por lo que es la vista más usada.</a:t>
            </a:r>
          </a:p>
          <a:p>
            <a:endParaRPr lang="es-MX" dirty="0"/>
          </a:p>
          <a:p>
            <a:r>
              <a:rPr lang="es-MX" dirty="0"/>
              <a:t>b) Lectura: Muestra la pantalla completa sin la cinta de opciones ni las barras de desplazamiento. Se despliega en la pantalla en formato de dos hojas con una barra de herramientas en la parte superior que permite imprimir, guardar el documento y cambiar la vista del documento.</a:t>
            </a:r>
          </a:p>
          <a:p>
            <a:endParaRPr lang="es-MX" dirty="0"/>
          </a:p>
          <a:p>
            <a:r>
              <a:rPr lang="es-MX" dirty="0"/>
              <a:t>c) Diseño web: Se usa cuando se está creando una página web. Se pueden ver fondos, el texto se ajusta al tamaño de la ventana y los gráficos se colocan del mismo modo que un explorador web.</a:t>
            </a:r>
          </a:p>
          <a:p>
            <a:endParaRPr lang="es-MX" dirty="0"/>
          </a:p>
          <a:p>
            <a:r>
              <a:rPr lang="es-MX" dirty="0"/>
              <a:t>d) Esquema: Muestra la estructura de un documento en títulos y </a:t>
            </a:r>
            <a:r>
              <a:rPr lang="es-MX" dirty="0" err="1"/>
              <a:t>subtitulos</a:t>
            </a:r>
            <a:r>
              <a:rPr lang="es-MX" dirty="0"/>
              <a:t>, que se pueden contraer o expandir. No aparecen límites de página, encabezados y pies de página, gráficos ni fondos.</a:t>
            </a:r>
          </a:p>
          <a:p>
            <a:endParaRPr lang="es-MX" dirty="0"/>
          </a:p>
          <a:p>
            <a:r>
              <a:rPr lang="es-MX" dirty="0"/>
              <a:t>e) Borrador: Muestra el documento en formato de texto, pero no aparecen los límites de la página, regla vertical, encabezados y pies de página, fondos, objetos de dibujo e imágenes</a:t>
            </a:r>
            <a:r>
              <a:rPr lang="es-MX" dirty="0" smtClean="0"/>
              <a:t>.</a:t>
            </a:r>
          </a:p>
          <a:p>
            <a:endParaRPr lang="es-AR" dirty="0"/>
          </a:p>
        </p:txBody>
      </p:sp>
    </p:spTree>
    <p:extLst>
      <p:ext uri="{BB962C8B-B14F-4D97-AF65-F5344CB8AC3E}">
        <p14:creationId xmlns:p14="http://schemas.microsoft.com/office/powerpoint/2010/main" val="3911993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dirty="0"/>
          </a:p>
        </p:txBody>
      </p:sp>
      <p:sp>
        <p:nvSpPr>
          <p:cNvPr id="3" name="2 Marcador de contenido"/>
          <p:cNvSpPr>
            <a:spLocks noGrp="1"/>
          </p:cNvSpPr>
          <p:nvPr>
            <p:ph idx="1"/>
          </p:nvPr>
        </p:nvSpPr>
        <p:spPr>
          <a:xfrm>
            <a:off x="755576" y="1100628"/>
            <a:ext cx="7588324" cy="5064676"/>
          </a:xfrm>
        </p:spPr>
        <p:txBody>
          <a:bodyPr/>
          <a:lstStyle/>
          <a:p>
            <a:endParaRPr lang="es-AR" dirty="0"/>
          </a:p>
          <a:p>
            <a:endParaRPr lang="es-AR" dirty="0"/>
          </a:p>
          <a:p>
            <a:r>
              <a:rPr lang="es-AR" dirty="0">
                <a:hlinkClick r:id="rId2"/>
              </a:rPr>
              <a:t>https://</a:t>
            </a:r>
            <a:r>
              <a:rPr lang="es-AR" dirty="0" smtClean="0">
                <a:hlinkClick r:id="rId2"/>
              </a:rPr>
              <a:t>mistrabajosytareas1.blogspot.com/2013/04/tipos-de-vistas.html</a:t>
            </a:r>
            <a:r>
              <a:rPr lang="es-AR" dirty="0" smtClean="0"/>
              <a:t> </a:t>
            </a:r>
            <a:endParaRPr lang="es-AR" dirty="0"/>
          </a:p>
        </p:txBody>
      </p:sp>
    </p:spTree>
    <p:extLst>
      <p:ext uri="{BB962C8B-B14F-4D97-AF65-F5344CB8AC3E}">
        <p14:creationId xmlns:p14="http://schemas.microsoft.com/office/powerpoint/2010/main" val="20776388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379</TotalTime>
  <Words>803</Words>
  <Application>Microsoft Office PowerPoint</Application>
  <PresentationFormat>Presentación en pantalla (4:3)</PresentationFormat>
  <Paragraphs>68</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Ángulos</vt:lpstr>
      <vt:lpstr>PRACTICO DE POWER POINT </vt:lpstr>
      <vt:lpstr>Presentación de PowerPoint</vt:lpstr>
      <vt:lpstr>Presentación de PowerPoint</vt:lpstr>
      <vt:lpstr>Presentación de PowerPoint</vt:lpstr>
      <vt:lpstr>.</vt:lpstr>
      <vt:lpstr>        </vt:lpstr>
      <vt:lpstr>Presentación de PowerPoint</vt:lpstr>
      <vt:lpstr>Presentación de PowerPoint</vt:lpstr>
      <vt:lpstr>Presentación de PowerPoint</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Secundaria</dc:creator>
  <cp:lastModifiedBy>Secundaria</cp:lastModifiedBy>
  <cp:revision>46</cp:revision>
  <dcterms:created xsi:type="dcterms:W3CDTF">2024-04-15T19:38:26Z</dcterms:created>
  <dcterms:modified xsi:type="dcterms:W3CDTF">2024-05-13T19:51:33Z</dcterms:modified>
</cp:coreProperties>
</file>