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4E92A2-AAF8-42BE-A1AC-7941464EB815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FE9161-7501-4A0B-AD2E-3C8813A68CD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320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92A2-AAF8-42BE-A1AC-7941464EB815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9161-7501-4A0B-AD2E-3C8813A68C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2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92A2-AAF8-42BE-A1AC-7941464EB815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9161-7501-4A0B-AD2E-3C8813A68C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8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92A2-AAF8-42BE-A1AC-7941464EB815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9161-7501-4A0B-AD2E-3C8813A68C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0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4E92A2-AAF8-42BE-A1AC-7941464EB815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FE9161-7501-4A0B-AD2E-3C8813A68CD2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91218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92A2-AAF8-42BE-A1AC-7941464EB815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9161-7501-4A0B-AD2E-3C8813A68C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1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92A2-AAF8-42BE-A1AC-7941464EB815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9161-7501-4A0B-AD2E-3C8813A68C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5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92A2-AAF8-42BE-A1AC-7941464EB815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9161-7501-4A0B-AD2E-3C8813A68C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92A2-AAF8-42BE-A1AC-7941464EB815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9161-7501-4A0B-AD2E-3C8813A68C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2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04E92A2-AAF8-42BE-A1AC-7941464EB815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7FE9161-7501-4A0B-AD2E-3C8813A68CD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661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04E92A2-AAF8-42BE-A1AC-7941464EB815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7FE9161-7501-4A0B-AD2E-3C8813A68C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6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4E92A2-AAF8-42BE-A1AC-7941464EB815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FE9161-7501-4A0B-AD2E-3C8813A68CD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81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4765" y="365125"/>
            <a:ext cx="9013371" cy="3292475"/>
          </a:xfrm>
        </p:spPr>
        <p:txBody>
          <a:bodyPr>
            <a:normAutofit fontScale="90000"/>
          </a:bodyPr>
          <a:lstStyle/>
          <a:p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colegio del prado</a:t>
            </a:r>
            <a: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paleontologia </a:t>
            </a:r>
            <a:b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alumna: Zoe barin</a:t>
            </a:r>
            <a:b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profe: Saffe Flavia  </a:t>
            </a:r>
            <a:b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“silúrico” </a:t>
            </a:r>
            <a:b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año:2024 </a:t>
            </a:r>
            <a:b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200" dirty="0" smtClean="0">
                <a:latin typeface="Berlin Sans FB Demi" panose="020E0802020502020306" pitchFamily="34" charset="0"/>
              </a:rPr>
              <a:t> 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2" name="AutoShape 10" descr="Colegio Del Prado S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877" y="3411310"/>
            <a:ext cx="2667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3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0342" y="418011"/>
            <a:ext cx="10567851" cy="1512389"/>
          </a:xfrm>
        </p:spPr>
        <p:txBody>
          <a:bodyPr>
            <a:normAutofit fontScale="90000"/>
          </a:bodyPr>
          <a:lstStyle/>
          <a:p>
            <a: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En este periodo la vida terrestre continuo siendo vegetal y restrigado a los ambientes como  lagos o pantanos  esto paso hace 444 M.A</a:t>
            </a:r>
            <a:b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dirty="0" smtClean="0">
                <a:latin typeface="Berlin Sans FB Demi" panose="020E0802020502020306" pitchFamily="34" charset="0"/>
              </a:rPr>
              <a:t/>
            </a:r>
            <a:br>
              <a:rPr lang="es-AR" sz="2000" dirty="0" smtClean="0">
                <a:latin typeface="Berlin Sans FB Demi" panose="020E0802020502020306" pitchFamily="34" charset="0"/>
              </a:rPr>
            </a:br>
            <a:endParaRPr lang="en-US" sz="2000" dirty="0">
              <a:latin typeface="Berlin Sans FB Demi" panose="020E0802020502020306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268" y="2949302"/>
            <a:ext cx="4830354" cy="27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9530" y="404949"/>
            <a:ext cx="10646229" cy="2100216"/>
          </a:xfrm>
        </p:spPr>
        <p:txBody>
          <a:bodyPr>
            <a:noAutofit/>
          </a:bodyPr>
          <a:lstStyle/>
          <a:p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clima: </a:t>
            </a:r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era mucho más cálido durante el Período </a:t>
            </a: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Silúrico</a:t>
            </a:r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royecto SAFA-END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37" y="1197427"/>
            <a:ext cx="2466975" cy="26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7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3066210"/>
          </a:xfrm>
        </p:spPr>
        <p:txBody>
          <a:bodyPr>
            <a:normAutofit/>
          </a:bodyPr>
          <a:lstStyle/>
          <a:p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fauna: este periodo se caracterizo por la presencia de una diversidad de vida marina </a:t>
            </a:r>
            <a:b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frora: las plantas terrestes comezaron a colonizar las zonas costeras y los entornos húmedos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auna del Silúrico: característica, evolución y diversificación | Animales  de la prehistoria, Animales prehistóricos, Animales extin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26" y="3117002"/>
            <a:ext cx="3135085" cy="238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eriodo Silúrico: características, geología, clima, flora y fauna |  Meteorología en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06" y="3243388"/>
            <a:ext cx="3133906" cy="192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o-Geo para todos: La flora en el silúr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52" y="3243388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9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Los continentes:</a:t>
            </a:r>
            <a: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  <a:t>No hubo cambios significativos en la posición de los continentes durante el Silúrico temprano. Después en la fase media, el continente de Siberia comenzó a desplazarse hacia el Norte. En tanto Laurentia se deslizó hacia el sureste y Gondwana siguió extendiéndose desde la zona ecuatorial hasta el Polo Sur.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6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 descr="Supercontinentes y otros Archivos - Página 4 de 5 - EsasCos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86" y="1009403"/>
            <a:ext cx="6233339" cy="339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Proyecto SAFA-END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21" y="3892413"/>
            <a:ext cx="5161008" cy="26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6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3366655"/>
          </a:xfrm>
        </p:spPr>
        <p:txBody>
          <a:bodyPr>
            <a:normAutofit/>
          </a:bodyPr>
          <a:lstStyle/>
          <a:p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 extinciones: un rayo gamma impacto sobre la tierra destruyéndola en gran parte y favoreciendo la entrada de rayos u.v</a:t>
            </a:r>
            <a:b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hubo una gran glaseacion debido a que las plantas absorbieron </a:t>
            </a:r>
            <a:r>
              <a:rPr lang="es-A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dioxido</a:t>
            </a: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carbono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La extinción masiva del Ordovícico-Silúrico. Qué fue y características -  Red 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35" y="3357153"/>
            <a:ext cx="5815328" cy="26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8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000">
        <p:fade/>
      </p:transition>
    </mc:Choice>
    <mc:Fallback>
      <p:transition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3207</TotalTime>
  <Words>98</Words>
  <Application>Microsoft Office PowerPoint</Application>
  <PresentationFormat>Panorámica</PresentationFormat>
  <Paragraphs>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Berlin Sans FB Demi</vt:lpstr>
      <vt:lpstr>Gill Sans MT</vt:lpstr>
      <vt:lpstr>Impact</vt:lpstr>
      <vt:lpstr>Badge</vt:lpstr>
      <vt:lpstr>                         colegio del prado                                paleontologia                              alumna: Zoe barin                              profe: Saffe Flavia                                      “silúrico”                                     año:2024                                           </vt:lpstr>
      <vt:lpstr>En este periodo la vida terrestre continuo siendo vegetal y restrigado a los ambientes como  lagos o pantanos  esto paso hace 444 M.A   </vt:lpstr>
      <vt:lpstr>El clima: era mucho más cálido durante el Período Silúrico      </vt:lpstr>
      <vt:lpstr>La fauna: este periodo se caracterizo por la presencia de una diversidad de vida marina  la frora: las plantas terrestes comezaron a colonizar las zonas costeras y los entornos húmedos </vt:lpstr>
      <vt:lpstr>Los continentes:No hubo cambios significativos en la posición de los continentes durante el Silúrico temprano. Después en la fase media, el continente de Siberia comenzó a desplazarse hacia el Norte. En tanto Laurentia se deslizó hacia el sureste y Gondwana siguió extendiéndose desde la zona ecuatorial hasta el Polo Sur.</vt:lpstr>
      <vt:lpstr>Presentación de PowerPoint</vt:lpstr>
      <vt:lpstr>Las extinciones: un rayo gamma impacto sobre la tierra destruyéndola en gran parte y favoreciendo la entrada de rayos u.v hubo una gran glaseacion debido a que las plantas absorbieron dioxido de carbono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del prado                                        paleontología                    alumno: zoe barin</dc:title>
  <dc:creator>Usuario</dc:creator>
  <cp:lastModifiedBy>Usuario</cp:lastModifiedBy>
  <cp:revision>16</cp:revision>
  <dcterms:created xsi:type="dcterms:W3CDTF">2024-04-04T22:36:04Z</dcterms:created>
  <dcterms:modified xsi:type="dcterms:W3CDTF">2024-04-24T17:40:45Z</dcterms:modified>
</cp:coreProperties>
</file>