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01681" y="2702854"/>
            <a:ext cx="8361229" cy="2098226"/>
          </a:xfrm>
        </p:spPr>
        <p:txBody>
          <a:bodyPr/>
          <a:lstStyle/>
          <a:p>
            <a:r>
              <a:rPr lang="es-AR" b="1" dirty="0">
                <a:solidFill>
                  <a:srgbClr val="FF0000"/>
                </a:solidFill>
              </a:rPr>
              <a:t>¡</a:t>
            </a:r>
            <a:r>
              <a:rPr lang="es-AR" b="1" dirty="0">
                <a:solidFill>
                  <a:srgbClr val="FF0000"/>
                </a:solidFill>
                <a:latin typeface="AR ESSENCE" panose="02000000000000000000" pitchFamily="2" charset="0"/>
              </a:rPr>
              <a:t>HOY ELABORAMOS EL SÁNDWICH</a:t>
            </a:r>
            <a:r>
              <a:rPr lang="es-AR" b="1" dirty="0" smtClean="0">
                <a:solidFill>
                  <a:srgbClr val="FF0000"/>
                </a:solidFill>
              </a:rPr>
              <a:t>!</a:t>
            </a:r>
            <a:br>
              <a:rPr lang="es-AR" b="1" dirty="0" smtClean="0">
                <a:solidFill>
                  <a:srgbClr val="FF0000"/>
                </a:solidFill>
              </a:rPr>
            </a:br>
            <a:r>
              <a:rPr lang="es-AR" b="1" dirty="0" smtClean="0">
                <a:solidFill>
                  <a:srgbClr val="FF0000"/>
                </a:solidFill>
                <a:latin typeface="AR ESSENCE" panose="02000000000000000000" pitchFamily="2" charset="0"/>
              </a:rPr>
              <a:t>4°C</a:t>
            </a:r>
            <a:endParaRPr lang="es-AR" b="1" dirty="0">
              <a:solidFill>
                <a:srgbClr val="FF0000"/>
              </a:solidFill>
              <a:latin typeface="AR ESSENCE" panose="020000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894" t="41026" r="17751"/>
          <a:stretch/>
        </p:blipFill>
        <p:spPr>
          <a:xfrm>
            <a:off x="1304363" y="4801079"/>
            <a:ext cx="1428941" cy="13962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535" y="3929542"/>
            <a:ext cx="1476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17" y="215153"/>
            <a:ext cx="4536141" cy="34021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434" y="588931"/>
            <a:ext cx="2408425" cy="42816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516" y="3899646"/>
            <a:ext cx="4733365" cy="2662518"/>
          </a:xfrm>
          <a:prstGeom prst="rect">
            <a:avLst/>
          </a:prstGeom>
        </p:spPr>
      </p:pic>
      <p:pic>
        <p:nvPicPr>
          <p:cNvPr id="1026" name="Picture 2" descr="Sandwich Joypixels Sticker - Sandwich Joypixels Bread - Discover &amp; Share 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140" y="1105108"/>
            <a:ext cx="1498413" cy="162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imated Gifs: SpongeBob SquarePants: página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9" y="4679577"/>
            <a:ext cx="1480005" cy="15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65" y="133974"/>
            <a:ext cx="2390494" cy="42497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602" y="589679"/>
            <a:ext cx="2565306" cy="45605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851" y="2225488"/>
            <a:ext cx="2428035" cy="43165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4147" y="2406775"/>
            <a:ext cx="2503813" cy="44512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6053" y="589679"/>
            <a:ext cx="1154392" cy="11508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3047" y="151623"/>
            <a:ext cx="855289" cy="1165488"/>
          </a:xfrm>
          <a:prstGeom prst="rect">
            <a:avLst/>
          </a:prstGeom>
        </p:spPr>
      </p:pic>
      <p:pic>
        <p:nvPicPr>
          <p:cNvPr id="2050" name="Picture 2" descr="Powerpoint Animation GIFs - Find &amp; Share on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31" y="5042647"/>
            <a:ext cx="1436594" cy="14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19" y="373156"/>
            <a:ext cx="4038600" cy="30289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609" y="2581836"/>
            <a:ext cx="2102784" cy="37382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483" y="512732"/>
            <a:ext cx="2327742" cy="41382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0315" y="2808693"/>
            <a:ext cx="2072528" cy="36844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6579" y="82426"/>
            <a:ext cx="1182070" cy="8606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1943" y="4650940"/>
            <a:ext cx="1481456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TM10001105[[fn=Recorte]]</Template>
  <TotalTime>62</TotalTime>
  <Words>6</Words>
  <Application>Microsoft Office PowerPoint</Application>
  <PresentationFormat>Panorámica</PresentationFormat>
  <Paragraphs>1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 ESSENCE</vt:lpstr>
      <vt:lpstr>Arial</vt:lpstr>
      <vt:lpstr>Franklin Gothic Book</vt:lpstr>
      <vt:lpstr>Crop</vt:lpstr>
      <vt:lpstr>¡HOY ELABORAMOS EL SÁNDWICH! 4°C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¡HOY ELABORAMOS EL SÁNDWICH! 4°C</dc:title>
  <dc:creator>gema garcia</dc:creator>
  <cp:lastModifiedBy>gema garcia</cp:lastModifiedBy>
  <cp:revision>5</cp:revision>
  <dcterms:created xsi:type="dcterms:W3CDTF">2024-05-16T01:00:44Z</dcterms:created>
  <dcterms:modified xsi:type="dcterms:W3CDTF">2024-05-16T02:03:30Z</dcterms:modified>
</cp:coreProperties>
</file>