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1681" y="2702854"/>
            <a:ext cx="8361229" cy="2098226"/>
          </a:xfrm>
        </p:spPr>
        <p:txBody>
          <a:bodyPr/>
          <a:lstStyle/>
          <a:p>
            <a:r>
              <a:rPr lang="es-AR" b="1" dirty="0">
                <a:solidFill>
                  <a:srgbClr val="FF0000"/>
                </a:solidFill>
              </a:rPr>
              <a:t>¡</a:t>
            </a:r>
            <a:r>
              <a:rPr lang="es-AR" b="1" dirty="0">
                <a:solidFill>
                  <a:srgbClr val="FF0000"/>
                </a:solidFill>
                <a:latin typeface="AR ESSENCE" panose="02000000000000000000" pitchFamily="2" charset="0"/>
              </a:rPr>
              <a:t>HOY ELABORAMOS EL SÁNDWICH</a:t>
            </a:r>
            <a:r>
              <a:rPr lang="es-AR" b="1" dirty="0" smtClean="0">
                <a:solidFill>
                  <a:srgbClr val="FF0000"/>
                </a:solidFill>
              </a:rPr>
              <a:t>!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  <a:latin typeface="AR ESSENCE" panose="02000000000000000000" pitchFamily="2" charset="0"/>
              </a:rPr>
              <a:t>4°D</a:t>
            </a:r>
            <a:endParaRPr lang="es-AR" b="1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94" t="41026" r="17751"/>
          <a:stretch/>
        </p:blipFill>
        <p:spPr>
          <a:xfrm>
            <a:off x="1304363" y="4801079"/>
            <a:ext cx="1428941" cy="13962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535" y="3929542"/>
            <a:ext cx="1476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dwich Joypixels Sticker - Sandwich Joypixels Bread - Discover &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22" y="-105128"/>
            <a:ext cx="1498413" cy="16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ed Gifs: SpongeBob SquarePants: págin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9" y="4679577"/>
            <a:ext cx="1480005" cy="15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9" y="255493"/>
            <a:ext cx="3872752" cy="21784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31" y="1517067"/>
            <a:ext cx="3872752" cy="21784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1" y="4145896"/>
            <a:ext cx="4685554" cy="26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253" y="2418479"/>
            <a:ext cx="1154392" cy="11508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59" y="151623"/>
            <a:ext cx="855289" cy="1165488"/>
          </a:xfrm>
          <a:prstGeom prst="rect">
            <a:avLst/>
          </a:prstGeom>
        </p:spPr>
      </p:pic>
      <p:pic>
        <p:nvPicPr>
          <p:cNvPr id="2050" name="Picture 2" descr="Powerpoint Animation GIFs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31" y="5042647"/>
            <a:ext cx="1436594" cy="14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5" y="151623"/>
            <a:ext cx="2267107" cy="40304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0" y="1331259"/>
            <a:ext cx="4747741" cy="356080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59" y="4787153"/>
            <a:ext cx="3681506" cy="20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37" y="714793"/>
            <a:ext cx="1182070" cy="8606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943" y="4650940"/>
            <a:ext cx="1481456" cy="17436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7" y="307289"/>
            <a:ext cx="1996827" cy="35499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18" y="1145099"/>
            <a:ext cx="4056529" cy="22817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247" y="3617260"/>
            <a:ext cx="4320987" cy="3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83</TotalTime>
  <Words>6</Words>
  <Application>Microsoft Office PowerPoint</Application>
  <PresentationFormat>Panorámica</PresentationFormat>
  <Paragraphs>1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 ESSENCE</vt:lpstr>
      <vt:lpstr>Arial</vt:lpstr>
      <vt:lpstr>Franklin Gothic Book</vt:lpstr>
      <vt:lpstr>Crop</vt:lpstr>
      <vt:lpstr>¡HOY ELABORAMOS EL SÁNDWICH! 4°D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¡HOY ELABORAMOS EL SÁNDWICH! 4°C</dc:title>
  <dc:creator>gema garcia</dc:creator>
  <cp:lastModifiedBy>gema garcia</cp:lastModifiedBy>
  <cp:revision>6</cp:revision>
  <dcterms:created xsi:type="dcterms:W3CDTF">2024-05-16T01:00:44Z</dcterms:created>
  <dcterms:modified xsi:type="dcterms:W3CDTF">2024-05-16T02:24:42Z</dcterms:modified>
</cp:coreProperties>
</file>