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715000" type="screen16x1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8E9B2-9109-45AC-93E2-F8B26F59EF07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2DA94-4B3C-40EA-B883-CDE33DFD99D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209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DA94-4B3C-40EA-B883-CDE33DFD99DB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940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712099" y="4270717"/>
            <a:ext cx="1577458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646907"/>
            <a:ext cx="8062912" cy="1225021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1875233"/>
            <a:ext cx="8062912" cy="14605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5010547"/>
            <a:ext cx="5791200" cy="304271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2BB2303-BF8E-407B-8E11-4EB0386FA62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4708920"/>
            <a:ext cx="5791200" cy="304271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4793590"/>
            <a:ext cx="502920" cy="304271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2303-BF8E-407B-8E11-4EB0386FA62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17500"/>
            <a:ext cx="1905000" cy="45720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17500"/>
            <a:ext cx="6248400" cy="45720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2303-BF8E-407B-8E11-4EB0386FA62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2912"/>
            <a:ext cx="8229600" cy="116586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69007"/>
            <a:ext cx="8229600" cy="3810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5400040"/>
            <a:ext cx="2133600" cy="251460"/>
          </a:xfrm>
        </p:spPr>
        <p:txBody>
          <a:bodyPr/>
          <a:lstStyle/>
          <a:p>
            <a:fld id="{42BB2303-BF8E-407B-8E11-4EB0386FA62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5400808"/>
            <a:ext cx="4260056" cy="250693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5862"/>
            <a:ext cx="9129932" cy="5697416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712099" y="150056"/>
            <a:ext cx="1577458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5397500"/>
            <a:ext cx="2133600" cy="254000"/>
          </a:xfrm>
        </p:spPr>
        <p:txBody>
          <a:bodyPr/>
          <a:lstStyle/>
          <a:p>
            <a:fld id="{42BB2303-BF8E-407B-8E11-4EB0386FA62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5400808"/>
            <a:ext cx="4260056" cy="250693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674687"/>
            <a:ext cx="502920" cy="250693"/>
          </a:xfrm>
        </p:spPr>
        <p:txBody>
          <a:bodyPr/>
          <a:lstStyle/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5" y="7818"/>
            <a:ext cx="2672861" cy="158350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5862"/>
            <a:ext cx="9136966" cy="5703278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26220"/>
            <a:ext cx="7239000" cy="1135063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361280"/>
            <a:ext cx="3886200" cy="1905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35365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35365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5400808"/>
            <a:ext cx="2133600" cy="251460"/>
          </a:xfrm>
        </p:spPr>
        <p:txBody>
          <a:bodyPr/>
          <a:lstStyle/>
          <a:p>
            <a:fld id="{42BB2303-BF8E-407B-8E11-4EB0386FA62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5400808"/>
            <a:ext cx="4260056" cy="251460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5400808"/>
            <a:ext cx="502920" cy="251460"/>
          </a:xfrm>
        </p:spPr>
        <p:txBody>
          <a:bodyPr/>
          <a:lstStyle/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42277"/>
            <a:ext cx="1066800" cy="5128260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42277"/>
            <a:ext cx="581024" cy="251460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2855937"/>
            <a:ext cx="581024" cy="251460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42277"/>
            <a:ext cx="6858000" cy="251460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2855937"/>
            <a:ext cx="6858000" cy="251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5400808"/>
            <a:ext cx="2130552" cy="251460"/>
          </a:xfrm>
        </p:spPr>
        <p:txBody>
          <a:bodyPr/>
          <a:lstStyle/>
          <a:p>
            <a:fld id="{42BB2303-BF8E-407B-8E11-4EB0386FA62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5400808"/>
            <a:ext cx="4261104" cy="251460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5402580"/>
            <a:ext cx="502920" cy="251460"/>
          </a:xfrm>
        </p:spPr>
        <p:txBody>
          <a:bodyPr/>
          <a:lstStyle>
            <a:lvl1pPr algn="ctr">
              <a:defRPr/>
            </a:lvl1pPr>
          </a:lstStyle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2303-BF8E-407B-8E11-4EB0386FA62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5400808"/>
            <a:ext cx="2133600" cy="251460"/>
          </a:xfrm>
        </p:spPr>
        <p:txBody>
          <a:bodyPr/>
          <a:lstStyle/>
          <a:p>
            <a:fld id="{42BB2303-BF8E-407B-8E11-4EB0386FA62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5401575"/>
            <a:ext cx="4260056" cy="250693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5400808"/>
            <a:ext cx="502920" cy="251460"/>
          </a:xfrm>
        </p:spPr>
        <p:txBody>
          <a:bodyPr/>
          <a:lstStyle/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06387"/>
            <a:ext cx="914400" cy="49530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06387"/>
            <a:ext cx="2438400" cy="49530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266700"/>
            <a:ext cx="5276088" cy="499110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5463540"/>
            <a:ext cx="2133600" cy="251460"/>
          </a:xfrm>
        </p:spPr>
        <p:txBody>
          <a:bodyPr/>
          <a:lstStyle>
            <a:lvl1pPr>
              <a:defRPr sz="900"/>
            </a:lvl1pPr>
          </a:lstStyle>
          <a:p>
            <a:fld id="{42BB2303-BF8E-407B-8E11-4EB0386FA62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5463540"/>
            <a:ext cx="5143120" cy="251460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5463540"/>
            <a:ext cx="502920" cy="251460"/>
          </a:xfrm>
        </p:spPr>
        <p:txBody>
          <a:bodyPr/>
          <a:lstStyle>
            <a:lvl1pPr>
              <a:defRPr sz="900"/>
            </a:lvl1pPr>
          </a:lstStyle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25747"/>
            <a:ext cx="914400" cy="53340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11638"/>
            <a:ext cx="7333488" cy="45720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4889500"/>
            <a:ext cx="7333488" cy="5715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5463540"/>
            <a:ext cx="2103120" cy="251460"/>
          </a:xfrm>
        </p:spPr>
        <p:txBody>
          <a:bodyPr/>
          <a:lstStyle>
            <a:lvl1pPr>
              <a:defRPr sz="900"/>
            </a:lvl1pPr>
          </a:lstStyle>
          <a:p>
            <a:fld id="{42BB2303-BF8E-407B-8E11-4EB0386FA62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5464308"/>
            <a:ext cx="4948072" cy="251460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5463540"/>
            <a:ext cx="365760" cy="251460"/>
          </a:xfrm>
        </p:spPr>
        <p:txBody>
          <a:bodyPr/>
          <a:lstStyle>
            <a:lvl1pPr algn="ctr">
              <a:defRPr sz="900"/>
            </a:lvl1pPr>
          </a:lstStyle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1724"/>
            <a:ext cx="9129932" cy="5697416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5862"/>
            <a:ext cx="9136966" cy="5703278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5" y="4123675"/>
            <a:ext cx="2672861" cy="158350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22912"/>
            <a:ext cx="8229600" cy="116586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569007"/>
            <a:ext cx="8229600" cy="3810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5400808"/>
            <a:ext cx="2133600" cy="2514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2BB2303-BF8E-407B-8E11-4EB0386FA62D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5401575"/>
            <a:ext cx="4260056" cy="25069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5400808"/>
            <a:ext cx="502920" cy="2514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7" Type="http://schemas.openxmlformats.org/officeDocument/2006/relationships/image" Target="../media/image1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fif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fif"/><Relationship Id="rId4" Type="http://schemas.openxmlformats.org/officeDocument/2006/relationships/image" Target="../media/image15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5" y="3505572"/>
            <a:ext cx="5760639" cy="3816424"/>
          </a:xfrm>
        </p:spPr>
        <p:txBody>
          <a:bodyPr>
            <a:normAutofit fontScale="90000"/>
          </a:bodyPr>
          <a:lstStyle/>
          <a:p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>Talleres de </a:t>
            </a:r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>minería</a:t>
            </a: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>2024 </a:t>
            </a: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>1ª minería</a:t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>Taller de Laboratorio de Informática</a:t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>alumno: Bastian Gonzalez</a:t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>profesora: Andrea Gomez</a:t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1300" dirty="0" smtClean="0">
                <a:solidFill>
                  <a:schemeClr val="bg1"/>
                </a:solidFill>
                <a:latin typeface="Bahnschrift Condensed" pitchFamily="34" charset="0"/>
              </a:rPr>
              <a:t>practico 5</a:t>
            </a: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>herramientas, laboratorio de informática, electricidad</a:t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dirty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>                </a:t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1300" dirty="0">
                <a:solidFill>
                  <a:schemeClr val="bg1"/>
                </a:solidFill>
              </a:rPr>
              <a:t/>
            </a:r>
            <a:br>
              <a:rPr lang="es-MX" sz="1300" dirty="0">
                <a:solidFill>
                  <a:schemeClr val="bg1"/>
                </a:solidFill>
              </a:rPr>
            </a:br>
            <a:endParaRPr lang="es-AR" sz="13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-670892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" y="4441676"/>
            <a:ext cx="1389733" cy="127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" y="7845"/>
            <a:ext cx="9133926" cy="570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Y2meta.app - Música de Fondo Instrumental Inspiradora - Música para Videos (128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39752" y="1932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Laboratorio de Informática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Son espacios para estudiar, experimentar y aprender el funcionamiento de programas de informática y practicar </a:t>
            </a:r>
            <a:r>
              <a:rPr lang="es-MX" dirty="0" err="1" smtClean="0"/>
              <a:t>sprofe</a:t>
            </a:r>
            <a:r>
              <a:rPr lang="es-MX" dirty="0" smtClean="0"/>
              <a:t> And </a:t>
            </a:r>
            <a:r>
              <a:rPr lang="es-MX" dirty="0" err="1" smtClean="0"/>
              <a:t>gomezrea</a:t>
            </a:r>
            <a:r>
              <a:rPr lang="es-MX" dirty="0" smtClean="0"/>
              <a:t> Gómez </a:t>
            </a:r>
            <a:r>
              <a:rPr lang="es-MX" dirty="0" smtClean="0"/>
              <a:t>uso.</a:t>
            </a:r>
            <a:endParaRPr lang="es-A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938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5"/>
            <a:ext cx="9193144" cy="571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87"/>
            <a:ext cx="9144000" cy="657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0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herramientas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/>
              <a:t>La herramienta </a:t>
            </a:r>
            <a:r>
              <a:rPr lang="es-MX" dirty="0" smtClean="0"/>
              <a:t>de </a:t>
            </a:r>
            <a:r>
              <a:rPr lang="es-MX" dirty="0"/>
              <a:t>taller </a:t>
            </a:r>
            <a:r>
              <a:rPr lang="es-MX" dirty="0" smtClean="0"/>
              <a:t> </a:t>
            </a:r>
            <a:r>
              <a:rPr lang="es-MX" dirty="0"/>
              <a:t>está compuesta por todos los productos que componen talleres o puestos de trabajo compuesto por herramientas eléctricas, herramientas neumáticas y herramientas hidráulicas</a:t>
            </a:r>
            <a:r>
              <a:rPr lang="es-MX" dirty="0" smtClean="0"/>
              <a:t>.</a:t>
            </a:r>
          </a:p>
          <a:p>
            <a:r>
              <a:rPr lang="es-MX" dirty="0" smtClean="0"/>
              <a:t>Profe: Matías Ariza</a:t>
            </a:r>
          </a:p>
          <a:p>
            <a:r>
              <a:rPr lang="es-MX" dirty="0" smtClean="0"/>
              <a:t>Se trabaja con la herramientas para </a:t>
            </a:r>
            <a:r>
              <a:rPr lang="es-MX" dirty="0" err="1" smtClean="0"/>
              <a:t>contrirmuebles,etc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715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8" cy="5715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94828"/>
            <a:ext cx="9143998" cy="580982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" y="0"/>
            <a:ext cx="9143998" cy="571499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0" y="-94826"/>
            <a:ext cx="9143998" cy="58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1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4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25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2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25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Electricidad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este taller se realiza diferentes tareas, relacionadas al estudio de la energía eléctrica, su transformación, aprovechamiento, manejo y cuidados con la misma</a:t>
            </a:r>
            <a:r>
              <a:rPr lang="es-MX" dirty="0" smtClean="0"/>
              <a:t>.</a:t>
            </a:r>
          </a:p>
          <a:p>
            <a:r>
              <a:rPr lang="es-MX" dirty="0" smtClean="0"/>
              <a:t>Roberto mas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5612"/>
            <a:ext cx="22383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499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990"/>
            <a:ext cx="9144000" cy="578298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990"/>
            <a:ext cx="9028787" cy="578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9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376</TotalTime>
  <Words>97</Words>
  <Application>Microsoft Office PowerPoint</Application>
  <PresentationFormat>Presentación en pantalla (16:10)</PresentationFormat>
  <Paragraphs>11</Paragraphs>
  <Slides>4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Brío</vt:lpstr>
      <vt:lpstr>            Talleres de minería 2024 1ª minería Taller de Laboratorio de Informática alumno: Bastian Gonzalez profesora: Andrea Gomez practico 5 herramientas, laboratorio de informática, electricidad                     </vt:lpstr>
      <vt:lpstr>Laboratorio de Informática </vt:lpstr>
      <vt:lpstr>herramientas</vt:lpstr>
      <vt:lpstr>Electricidad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Primaria</dc:creator>
  <cp:lastModifiedBy>Primaria</cp:lastModifiedBy>
  <cp:revision>32</cp:revision>
  <dcterms:created xsi:type="dcterms:W3CDTF">2024-05-06T19:33:18Z</dcterms:created>
  <dcterms:modified xsi:type="dcterms:W3CDTF">2024-05-20T20:48:18Z</dcterms:modified>
</cp:coreProperties>
</file>