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59" autoAdjust="0"/>
    <p:restoredTop sz="86477" autoAdjust="0"/>
  </p:normalViewPr>
  <p:slideViewPr>
    <p:cSldViewPr>
      <p:cViewPr varScale="1">
        <p:scale>
          <a:sx n="74" d="100"/>
          <a:sy n="74" d="100"/>
        </p:scale>
        <p:origin x="-73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661708-0026-4C87-834D-EA2596513DE8}" type="datetimeFigureOut">
              <a:rPr lang="es-AR" smtClean="0"/>
              <a:t>20/5/2024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24DB5-1DDE-4E40-8387-35D85B7B452A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3583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345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071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153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8907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809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79123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189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5302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4514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680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86355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99F27-107B-4EF2-9468-E1DB8423EBE2}" type="datetimeFigureOut">
              <a:rPr lang="es-ES" smtClean="0"/>
              <a:t>20/05/2024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CF1B8-0B10-47B5-A217-E8136A450F2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655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307255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3">
                    <a:lumMod val="75000"/>
                  </a:schemeClr>
                </a:solidFill>
              </a:rPr>
              <a:t>TALLERES DE MINERIA</a:t>
            </a:r>
            <a:endParaRPr lang="es-E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idx="1"/>
          </p:nvPr>
        </p:nvSpPr>
        <p:spPr>
          <a:xfrm>
            <a:off x="251520" y="1450255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              Laboratorio de informática</a:t>
            </a:r>
          </a:p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      Nombre y apellido : Dylan Brizuela</a:t>
            </a:r>
          </a:p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          Profe: Andrea Gómez    1° «A»</a:t>
            </a:r>
          </a:p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                                2024</a:t>
            </a:r>
          </a:p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Informática     Electricidad      Herramienta      </a:t>
            </a:r>
          </a:p>
          <a:p>
            <a:pPr marL="0" indent="0">
              <a:buNone/>
            </a:pPr>
            <a:r>
              <a:rPr lang="es-MX" i="1" dirty="0" smtClean="0">
                <a:solidFill>
                  <a:schemeClr val="bg1"/>
                </a:solidFill>
              </a:rPr>
              <a:t>           </a:t>
            </a:r>
          </a:p>
          <a:p>
            <a:pPr marL="0" indent="0">
              <a:buNone/>
            </a:pPr>
            <a:endParaRPr lang="es-MX" i="1" dirty="0" smtClean="0">
              <a:solidFill>
                <a:schemeClr val="bg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923" y="620688"/>
            <a:ext cx="1711077" cy="16591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 descr="Energía La Bombilla De Luz - GIF gratis en Pixabay - Pixab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040" y="3789040"/>
            <a:ext cx="31432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Gifs Animados de Informaticos | Imagenes animadas, Emoticones de whatsapp,  Imagenes de chistes gracioso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818" y="4453285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nes animadas de Herramientas, Gifs animados de Casa, Jardin &gt;  Herramientas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4606655"/>
            <a:ext cx="1552575" cy="1657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0" y="-32500"/>
            <a:ext cx="9502110" cy="68562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7 CuadroTexto"/>
          <p:cNvSpPr txBox="1"/>
          <p:nvPr/>
        </p:nvSpPr>
        <p:spPr>
          <a:xfrm>
            <a:off x="339818" y="404664"/>
            <a:ext cx="85526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5"/>
            <a:r>
              <a:rPr lang="es-MX" sz="2000" dirty="0" smtClean="0"/>
              <a:t>TALLER DE ELECTRICIDAD</a:t>
            </a:r>
            <a:endParaRPr lang="es-AR" sz="20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251520" y="1124744"/>
            <a:ext cx="86409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¿Qué es el taller de Electricidad</a:t>
            </a:r>
            <a:r>
              <a:rPr lang="es-MX" dirty="0" smtClean="0"/>
              <a:t>?                                                                                                     </a:t>
            </a:r>
            <a:r>
              <a:rPr lang="es-MX" dirty="0"/>
              <a:t>En este taller se realiza diferentes tareas, relacionadas al estudio de la energía eléctrica, su transformación, aprovechamiento, manejo y cuidados con la </a:t>
            </a:r>
            <a:r>
              <a:rPr lang="es-MX" dirty="0" smtClean="0"/>
              <a:t>misma</a:t>
            </a:r>
          </a:p>
          <a:p>
            <a:endParaRPr lang="es-MX" dirty="0" smtClean="0"/>
          </a:p>
          <a:p>
            <a:r>
              <a:rPr lang="es-MX" dirty="0" smtClean="0"/>
              <a:t>¿Qué herramientas se utilizan en el taller de electricidad?</a:t>
            </a:r>
          </a:p>
          <a:p>
            <a:r>
              <a:rPr lang="es-MX" dirty="0" smtClean="0"/>
              <a:t>Las herramientas que se utilizan en el taller de electricidad pueden incluir:</a:t>
            </a:r>
          </a:p>
          <a:p>
            <a:r>
              <a:rPr lang="es-MX" dirty="0" smtClean="0"/>
              <a:t>Alicates</a:t>
            </a:r>
          </a:p>
          <a:p>
            <a:r>
              <a:rPr lang="es-MX" dirty="0" smtClean="0"/>
              <a:t>Conductor</a:t>
            </a:r>
          </a:p>
          <a:p>
            <a:r>
              <a:rPr lang="es-MX" dirty="0" smtClean="0"/>
              <a:t>Martillo</a:t>
            </a:r>
          </a:p>
          <a:p>
            <a:r>
              <a:rPr lang="es-MX" dirty="0" smtClean="0"/>
              <a:t>Cinta métrica</a:t>
            </a:r>
          </a:p>
          <a:p>
            <a:r>
              <a:rPr lang="es-MX" dirty="0" smtClean="0"/>
              <a:t>Cinta aislante</a:t>
            </a:r>
          </a:p>
          <a:p>
            <a:endParaRPr lang="es-MX" dirty="0" smtClean="0"/>
          </a:p>
        </p:txBody>
      </p:sp>
      <p:pic>
        <p:nvPicPr>
          <p:cNvPr id="4" name="Picture 2" descr="Taller de Electricidad :: Mma-hicke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3570" y="3740964"/>
            <a:ext cx="2847975" cy="1920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2469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00"/>
    </mc:Choice>
    <mc:Fallback xmlns="">
      <p:transition spd="slow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100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TALLERES DE MINERIA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Secundario</dc:creator>
  <cp:lastModifiedBy>Primaria</cp:lastModifiedBy>
  <cp:revision>28</cp:revision>
  <dcterms:created xsi:type="dcterms:W3CDTF">2024-05-06T20:26:20Z</dcterms:created>
  <dcterms:modified xsi:type="dcterms:W3CDTF">2024-05-20T20:50:36Z</dcterms:modified>
</cp:coreProperties>
</file>