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73665" autoAdjust="0"/>
  </p:normalViewPr>
  <p:slideViewPr>
    <p:cSldViewPr>
      <p:cViewPr varScale="1">
        <p:scale>
          <a:sx n="74" d="100"/>
          <a:sy n="74" d="100"/>
        </p:scale>
        <p:origin x="-19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275B6-35D8-4022-BCFD-69999B658A5B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5DE01-455F-40B8-B49E-C18703B3BF81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0354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VOY</a:t>
            </a:r>
            <a:r>
              <a:rPr lang="es-MX" baseline="0" dirty="0" smtClean="0"/>
              <a:t> A RENDIR</a:t>
            </a:r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5DE01-455F-40B8-B49E-C18703B3BF81}" type="slidenum">
              <a:rPr lang="es-AR" smtClean="0"/>
              <a:t>1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9418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80157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947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5692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2790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0986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4977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999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6992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650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3844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7535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D0D15-6DAB-4C8A-97C5-600CB94343D6}" type="datetimeFigureOut">
              <a:rPr lang="es-AR" smtClean="0"/>
              <a:t>20/5/2024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EAB88-074A-4A3D-B021-4A03092171F3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4941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-16171" y="-1634"/>
            <a:ext cx="9160171" cy="6859634"/>
          </a:xfrm>
        </p:spPr>
        <p:txBody>
          <a:bodyPr>
            <a:normAutofit/>
          </a:bodyPr>
          <a:lstStyle/>
          <a:p>
            <a:r>
              <a:rPr lang="es-AR" dirty="0" smtClean="0">
                <a:solidFill>
                  <a:schemeClr val="bg1"/>
                </a:solidFill>
                <a:latin typeface="+mn-lt"/>
              </a:rPr>
              <a:t>TALLERES DE MINERIA</a:t>
            </a:r>
            <a:br>
              <a:rPr lang="es-AR" dirty="0" smtClean="0">
                <a:solidFill>
                  <a:schemeClr val="bg1"/>
                </a:solidFill>
                <a:latin typeface="+mn-lt"/>
              </a:rPr>
            </a:br>
            <a:r>
              <a:rPr lang="es-AR" dirty="0" smtClean="0">
                <a:solidFill>
                  <a:schemeClr val="bg1"/>
                </a:solidFill>
                <a:latin typeface="+mn-lt"/>
              </a:rPr>
              <a:t>laboratorio de informática</a:t>
            </a:r>
            <a:br>
              <a:rPr lang="es-AR" dirty="0" smtClean="0">
                <a:solidFill>
                  <a:schemeClr val="bg1"/>
                </a:solidFill>
                <a:latin typeface="+mn-lt"/>
              </a:rPr>
            </a:br>
            <a:r>
              <a:rPr lang="es-AR" dirty="0" smtClean="0">
                <a:solidFill>
                  <a:schemeClr val="bg1"/>
                </a:solidFill>
                <a:latin typeface="+mn-lt"/>
              </a:rPr>
              <a:t>nombre: German </a:t>
            </a:r>
            <a:r>
              <a:rPr lang="es-AR" dirty="0" smtClean="0">
                <a:solidFill>
                  <a:schemeClr val="bg1"/>
                </a:solidFill>
                <a:latin typeface="+mn-lt"/>
              </a:rPr>
              <a:t>Díaz</a:t>
            </a:r>
            <a:endParaRPr lang="es-AR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37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TALLERES DE MINERIA laboratorio de informática nombre: German Díaz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Secundaria</dc:creator>
  <cp:lastModifiedBy>Secundaria</cp:lastModifiedBy>
  <cp:revision>22</cp:revision>
  <dcterms:created xsi:type="dcterms:W3CDTF">2024-05-13T19:40:37Z</dcterms:created>
  <dcterms:modified xsi:type="dcterms:W3CDTF">2024-05-20T20:23:03Z</dcterms:modified>
</cp:coreProperties>
</file>