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94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7E2F27-9021-4CBD-A8BF-7F64C087CC81}" type="datetimeFigureOut">
              <a:rPr lang="es-AR" smtClean="0"/>
              <a:t>20/5/2024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FF5CC1-4CE7-439A-8945-3247EC9775D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48073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F5CC1-4CE7-439A-8945-3247EC9775D8}" type="slidenum">
              <a:rPr lang="es-AR" smtClean="0"/>
              <a:t>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14263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7D3E4-47AF-4CDB-9914-F66252369AA4}" type="datetimeFigureOut">
              <a:rPr lang="es-AR" smtClean="0"/>
              <a:t>20/5/2024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5236-33A7-4B00-A773-6ACFDF6A507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60640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7D3E4-47AF-4CDB-9914-F66252369AA4}" type="datetimeFigureOut">
              <a:rPr lang="es-AR" smtClean="0"/>
              <a:t>20/5/2024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5236-33A7-4B00-A773-6ACFDF6A507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96021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7D3E4-47AF-4CDB-9914-F66252369AA4}" type="datetimeFigureOut">
              <a:rPr lang="es-AR" smtClean="0"/>
              <a:t>20/5/2024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5236-33A7-4B00-A773-6ACFDF6A507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09603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7D3E4-47AF-4CDB-9914-F66252369AA4}" type="datetimeFigureOut">
              <a:rPr lang="es-AR" smtClean="0"/>
              <a:t>20/5/2024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5236-33A7-4B00-A773-6ACFDF6A507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88195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7D3E4-47AF-4CDB-9914-F66252369AA4}" type="datetimeFigureOut">
              <a:rPr lang="es-AR" smtClean="0"/>
              <a:t>20/5/2024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5236-33A7-4B00-A773-6ACFDF6A507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88475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7D3E4-47AF-4CDB-9914-F66252369AA4}" type="datetimeFigureOut">
              <a:rPr lang="es-AR" smtClean="0"/>
              <a:t>20/5/2024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5236-33A7-4B00-A773-6ACFDF6A507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49532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7D3E4-47AF-4CDB-9914-F66252369AA4}" type="datetimeFigureOut">
              <a:rPr lang="es-AR" smtClean="0"/>
              <a:t>20/5/2024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5236-33A7-4B00-A773-6ACFDF6A507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33506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7D3E4-47AF-4CDB-9914-F66252369AA4}" type="datetimeFigureOut">
              <a:rPr lang="es-AR" smtClean="0"/>
              <a:t>20/5/2024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5236-33A7-4B00-A773-6ACFDF6A507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772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7D3E4-47AF-4CDB-9914-F66252369AA4}" type="datetimeFigureOut">
              <a:rPr lang="es-AR" smtClean="0"/>
              <a:t>20/5/2024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5236-33A7-4B00-A773-6ACFDF6A507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26058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7D3E4-47AF-4CDB-9914-F66252369AA4}" type="datetimeFigureOut">
              <a:rPr lang="es-AR" smtClean="0"/>
              <a:t>20/5/2024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5236-33A7-4B00-A773-6ACFDF6A507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18988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7D3E4-47AF-4CDB-9914-F66252369AA4}" type="datetimeFigureOut">
              <a:rPr lang="es-AR" smtClean="0"/>
              <a:t>20/5/2024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5236-33A7-4B00-A773-6ACFDF6A507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39056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7D3E4-47AF-4CDB-9914-F66252369AA4}" type="datetimeFigureOut">
              <a:rPr lang="es-AR" smtClean="0"/>
              <a:t>20/5/2024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25236-33A7-4B00-A773-6ACFDF6A507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84627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17.jpeg"/><Relationship Id="rId7" Type="http://schemas.openxmlformats.org/officeDocument/2006/relationships/image" Target="../media/image3.gif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5" Type="http://schemas.openxmlformats.org/officeDocument/2006/relationships/image" Target="../media/image21.png"/><Relationship Id="rId2" Type="http://schemas.openxmlformats.org/officeDocument/2006/relationships/audio" Target="../media/media1.mp3"/><Relationship Id="rId16" Type="http://schemas.openxmlformats.org/officeDocument/2006/relationships/image" Target="../media/image12.gif"/><Relationship Id="rId20" Type="http://schemas.openxmlformats.org/officeDocument/2006/relationships/image" Target="../media/image16.gif"/><Relationship Id="rId1" Type="http://schemas.microsoft.com/office/2007/relationships/media" Target="../media/media1.mp3"/><Relationship Id="rId6" Type="http://schemas.openxmlformats.org/officeDocument/2006/relationships/image" Target="../media/image2.gif"/><Relationship Id="rId11" Type="http://schemas.openxmlformats.org/officeDocument/2006/relationships/image" Target="../media/image7.png"/><Relationship Id="rId24" Type="http://schemas.openxmlformats.org/officeDocument/2006/relationships/image" Target="../media/image20.gif"/><Relationship Id="rId5" Type="http://schemas.openxmlformats.org/officeDocument/2006/relationships/image" Target="../media/image1.png"/><Relationship Id="rId15" Type="http://schemas.openxmlformats.org/officeDocument/2006/relationships/image" Target="../media/image11.png"/><Relationship Id="rId23" Type="http://schemas.openxmlformats.org/officeDocument/2006/relationships/image" Target="../media/image19.jpeg"/><Relationship Id="rId10" Type="http://schemas.openxmlformats.org/officeDocument/2006/relationships/image" Target="../media/image6.png"/><Relationship Id="rId19" Type="http://schemas.openxmlformats.org/officeDocument/2006/relationships/image" Target="../media/image15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Relationship Id="rId22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94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-684584" y="0"/>
            <a:ext cx="10585176" cy="1874689"/>
          </a:xfrm>
        </p:spPr>
        <p:txBody>
          <a:bodyPr>
            <a:normAutofit/>
          </a:bodyPr>
          <a:lstStyle/>
          <a:p>
            <a:r>
              <a:rPr lang="es-MX" sz="4800" dirty="0" err="1" smtClean="0">
                <a:solidFill>
                  <a:schemeClr val="bg1"/>
                </a:solidFill>
                <a:latin typeface="Algerian" pitchFamily="82" charset="0"/>
              </a:rPr>
              <a:t>TALLERes</a:t>
            </a:r>
            <a:r>
              <a:rPr lang="es-MX" sz="4800" dirty="0" smtClean="0">
                <a:solidFill>
                  <a:schemeClr val="bg1"/>
                </a:solidFill>
                <a:latin typeface="Algerian" pitchFamily="82" charset="0"/>
              </a:rPr>
              <a:t> DE MINERIA </a:t>
            </a:r>
            <a:endParaRPr lang="es-AR" sz="4800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0" y="1581720"/>
            <a:ext cx="87484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smtClean="0">
                <a:solidFill>
                  <a:schemeClr val="bg1"/>
                </a:solidFill>
                <a:latin typeface="Berlin Sans FB Demi" pitchFamily="34" charset="0"/>
              </a:rPr>
              <a:t>Nombre: Aleya </a:t>
            </a:r>
            <a:r>
              <a:rPr lang="es-MX" sz="3600" dirty="0" err="1" smtClean="0">
                <a:solidFill>
                  <a:schemeClr val="bg1"/>
                </a:solidFill>
                <a:latin typeface="Berlin Sans FB Demi" pitchFamily="34" charset="0"/>
              </a:rPr>
              <a:t>Corica</a:t>
            </a:r>
            <a:endParaRPr lang="es-MX" sz="3600" dirty="0" smtClean="0">
              <a:solidFill>
                <a:schemeClr val="bg1"/>
              </a:solidFill>
              <a:latin typeface="Berlin Sans FB Demi" pitchFamily="34" charset="0"/>
            </a:endParaRPr>
          </a:p>
          <a:p>
            <a:r>
              <a:rPr lang="es-MX" sz="3600" dirty="0" smtClean="0">
                <a:solidFill>
                  <a:schemeClr val="bg1"/>
                </a:solidFill>
                <a:latin typeface="Berlin Sans FB Demi" pitchFamily="34" charset="0"/>
              </a:rPr>
              <a:t>1ª 2024</a:t>
            </a:r>
          </a:p>
          <a:p>
            <a:r>
              <a:rPr lang="es-MX" sz="3600" dirty="0" smtClean="0">
                <a:solidFill>
                  <a:schemeClr val="bg1"/>
                </a:solidFill>
                <a:latin typeface="Berlin Sans FB Demi" pitchFamily="34" charset="0"/>
              </a:rPr>
              <a:t>Profesora : Andrea Gómez </a:t>
            </a:r>
            <a:endParaRPr lang="es-AR" sz="3600" dirty="0">
              <a:solidFill>
                <a:schemeClr val="bg1"/>
              </a:solidFill>
              <a:latin typeface="Berlin Sans FB Demi" pitchFamily="34" charset="0"/>
            </a:endParaRPr>
          </a:p>
        </p:txBody>
      </p:sp>
      <p:sp>
        <p:nvSpPr>
          <p:cNvPr id="6" name="AutoShape 2" descr="Estimada Familia: Buenos días!... - Colegio Del Prado SJ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214059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269586" y="3837353"/>
            <a:ext cx="8711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INFORMATICA                     ELECTRICIDAD                HERRAMIENTAS UNIVERSAL </a:t>
            </a:r>
            <a:endParaRPr lang="es-AR" dirty="0"/>
          </a:p>
        </p:txBody>
      </p:sp>
      <p:pic>
        <p:nvPicPr>
          <p:cNvPr id="1035" name="Picture 11" descr="Carpintero, gif animado. | Gracioso gif, Caras sonrientes animadas,  Imagenes animada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870" y="3952421"/>
            <a:ext cx="2693710" cy="269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Gifs Animados de Informaticos | Imagenes animadas, Emoticones de whatsapp,  Imagenes de chistes gracioso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4158372"/>
            <a:ext cx="211715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5" descr="Imagenes animadas de Electricidad, Gifs animados de Ciencias &gt; Electricida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" name="AutoShape 17" descr="Imagenes animadas de Electricidad, Gifs animados de Ciencias &gt; Electricida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" name="AutoShape 19" descr="Imagenes animadas de Electricidad, Gifs animados de Ciencias &gt; Electricidad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1045" name="Picture 21" descr="Imagenes animadas de Electricidad, Gifs animados de Ciencias &gt; Electricidad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470" y="4390137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Mineros de Bitcoin estarían &quot;en el límite&quot; antes del halvin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4" name="AutoShape 4" descr="Mineros de Bitcoin estarían &quot;en el límite&quot; antes del halvin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1" name="AutoShape 6" descr="Mineros de Bitcoin estarían &quot;en el límite&quot; antes del halvin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2" name="AutoShape 8" descr="Mineros de Bitcoin estarían &quot;en el límite&quot; antes del halving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3" name="AutoShape 10" descr="Mineros de Bitcoin estarían &quot;en el límite&quot; antes del halving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368" y="-59197"/>
            <a:ext cx="9134832" cy="682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9197"/>
            <a:ext cx="9144000" cy="6878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906" y="-67880"/>
            <a:ext cx="9243352" cy="6837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8116" y="-79016"/>
            <a:ext cx="9804695" cy="6878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15 CuadroTexto"/>
          <p:cNvSpPr txBox="1"/>
          <p:nvPr/>
        </p:nvSpPr>
        <p:spPr>
          <a:xfrm>
            <a:off x="231197" y="465138"/>
            <a:ext cx="8440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smtClean="0"/>
              <a:t>        </a:t>
            </a:r>
            <a:r>
              <a:rPr lang="es-MX" sz="3600" dirty="0" smtClean="0">
                <a:latin typeface="Bodoni MT Black" pitchFamily="18" charset="0"/>
              </a:rPr>
              <a:t>TALLER DE HERRAMIENTA</a:t>
            </a:r>
            <a:endParaRPr lang="es-AR" sz="3600" dirty="0">
              <a:latin typeface="Bodoni MT Black" pitchFamily="18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2699792" y="1074737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Berlin Sans FB Demi" pitchFamily="34" charset="0"/>
              </a:rPr>
              <a:t>Profesor: </a:t>
            </a:r>
            <a:r>
              <a:rPr lang="es-MX" dirty="0" err="1" smtClean="0">
                <a:latin typeface="Berlin Sans FB Demi" pitchFamily="34" charset="0"/>
              </a:rPr>
              <a:t>Matias</a:t>
            </a:r>
            <a:r>
              <a:rPr lang="es-MX" dirty="0">
                <a:latin typeface="Berlin Sans FB Demi" pitchFamily="34" charset="0"/>
              </a:rPr>
              <a:t> </a:t>
            </a:r>
            <a:r>
              <a:rPr lang="es-MX" dirty="0" smtClean="0">
                <a:latin typeface="Berlin Sans FB Demi" pitchFamily="34" charset="0"/>
              </a:rPr>
              <a:t> </a:t>
            </a:r>
            <a:r>
              <a:rPr lang="es-MX" dirty="0" err="1" smtClean="0">
                <a:latin typeface="Berlin Sans FB Demi" pitchFamily="34" charset="0"/>
              </a:rPr>
              <a:t>ariza</a:t>
            </a:r>
            <a:r>
              <a:rPr lang="es-MX" dirty="0" smtClean="0">
                <a:latin typeface="Berlin Sans FB Demi" pitchFamily="34" charset="0"/>
              </a:rPr>
              <a:t> </a:t>
            </a:r>
            <a:endParaRPr lang="es-AR" dirty="0">
              <a:latin typeface="Berlin Sans FB Demi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-380977" y="1444069"/>
            <a:ext cx="7113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Arial Black" pitchFamily="34" charset="0"/>
              </a:rPr>
              <a:t>¿Qué se trabaja en el taller de herramientas?</a:t>
            </a:r>
            <a:endParaRPr lang="es-AR" dirty="0">
              <a:latin typeface="Arial Black" pitchFamily="34" charset="0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-380977" y="1813401"/>
            <a:ext cx="704120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 smtClean="0">
                <a:latin typeface="Arial Black" pitchFamily="34" charset="0"/>
              </a:rPr>
              <a:t>La herramienta  de taller esta compuesta por todos los </a:t>
            </a:r>
          </a:p>
          <a:p>
            <a:r>
              <a:rPr lang="es-MX" sz="2400" dirty="0" smtClean="0">
                <a:latin typeface="Arial Black" pitchFamily="34" charset="0"/>
              </a:rPr>
              <a:t>Los productos que componen talleres o puestos de trabajo compuesto por  herramientas  electicas ,  herramientas neumáticas y herramientas </a:t>
            </a:r>
            <a:r>
              <a:rPr lang="es-MX" sz="2400" dirty="0" err="1" smtClean="0">
                <a:latin typeface="Arial Black" pitchFamily="34" charset="0"/>
              </a:rPr>
              <a:t>hidrulicas</a:t>
            </a:r>
            <a:r>
              <a:rPr lang="es-MX" sz="2400" dirty="0" smtClean="0">
                <a:latin typeface="Arial Black" pitchFamily="34" charset="0"/>
              </a:rPr>
              <a:t> </a:t>
            </a:r>
            <a:endParaRPr lang="es-AR" sz="2400" dirty="0">
              <a:latin typeface="Arial Black" pitchFamily="34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5764" y="4586484"/>
            <a:ext cx="2689554" cy="2259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470" y="4548021"/>
            <a:ext cx="3063358" cy="2297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828" y="4510259"/>
            <a:ext cx="3361108" cy="2330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HERRAMIENTAS INDISPENSABLES EN EL HOGAR - FERRETERIA EDIFICA CANDELARIA (V)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804" y="959125"/>
            <a:ext cx="2771775" cy="23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8462" y="-120857"/>
            <a:ext cx="9859908" cy="6903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21 CuadroTexto"/>
          <p:cNvSpPr txBox="1"/>
          <p:nvPr/>
        </p:nvSpPr>
        <p:spPr>
          <a:xfrm>
            <a:off x="-380977" y="173003"/>
            <a:ext cx="8531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                </a:t>
            </a:r>
            <a:r>
              <a:rPr lang="es-MX" sz="4000" dirty="0" smtClean="0">
                <a:latin typeface="Algerian" pitchFamily="82" charset="0"/>
              </a:rPr>
              <a:t>TALLER DE ELECTRICIDAD </a:t>
            </a:r>
            <a:endParaRPr lang="es-AR" sz="4000" dirty="0">
              <a:latin typeface="Algerian" pitchFamily="82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2555763" y="763699"/>
            <a:ext cx="3456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Arial Black" pitchFamily="34" charset="0"/>
              </a:rPr>
              <a:t>Profesor: Roberto mas </a:t>
            </a:r>
            <a:endParaRPr lang="es-AR" dirty="0">
              <a:latin typeface="Arial Black" pitchFamily="34" charset="0"/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-684262" y="1444069"/>
            <a:ext cx="666119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/>
              <a:t>En este taller se realiza diferentes tareas, relacionadas al estudio de la energía eléctrica, su transformación, aprovechamiento, manejo y cuidados con la misma. Se desarrollan técnicas lectura de planos y de construcción de diversos circuitos</a:t>
            </a:r>
            <a:endParaRPr lang="es-AR" sz="2400" dirty="0"/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1115" y="3837352"/>
            <a:ext cx="3175631" cy="300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d:\Users\Secundario\Downloads\WhatsApp Image 2024-05-14 at 15.17.32.jpe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62" y="3952421"/>
            <a:ext cx="4051707" cy="2808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ELECTRICIDAD: 2016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244" y="1379538"/>
            <a:ext cx="3112672" cy="2325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Fondo De Moda Rosa Pastel, Sin Costura, Rosa Rosada, Lustroso Imagen de  Fondo Para Descarga Gratuita - Pngtreee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8158" y="-39736"/>
            <a:ext cx="9859907" cy="690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25 CuadroTexto"/>
          <p:cNvSpPr txBox="1"/>
          <p:nvPr/>
        </p:nvSpPr>
        <p:spPr>
          <a:xfrm>
            <a:off x="-180527" y="20397"/>
            <a:ext cx="8852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>
                <a:latin typeface="Algerian" pitchFamily="82" charset="0"/>
              </a:rPr>
              <a:t>TALLER </a:t>
            </a:r>
            <a:r>
              <a:rPr lang="es-MX" sz="3200" dirty="0" smtClean="0">
                <a:latin typeface="Algerian" pitchFamily="82" charset="0"/>
              </a:rPr>
              <a:t>DE laboratorio </a:t>
            </a:r>
            <a:r>
              <a:rPr lang="es-MX" sz="3200" dirty="0" smtClean="0">
                <a:latin typeface="Algerian" pitchFamily="82" charset="0"/>
              </a:rPr>
              <a:t>INFORMATICA </a:t>
            </a:r>
            <a:endParaRPr lang="es-AR" sz="3200" dirty="0">
              <a:latin typeface="Algerian" pitchFamily="82" charset="0"/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2123729" y="868224"/>
            <a:ext cx="3888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Arial Black" pitchFamily="34" charset="0"/>
              </a:rPr>
              <a:t>Profesora: Andrea </a:t>
            </a:r>
            <a:r>
              <a:rPr lang="es-MX" dirty="0" smtClean="0">
                <a:latin typeface="Arial Black" pitchFamily="34" charset="0"/>
              </a:rPr>
              <a:t>Gómez </a:t>
            </a:r>
            <a:endParaRPr lang="es-AR" dirty="0">
              <a:latin typeface="Arial Black" pitchFamily="34" charset="0"/>
            </a:endParaRPr>
          </a:p>
        </p:txBody>
      </p:sp>
      <p:sp>
        <p:nvSpPr>
          <p:cNvPr id="31" name="30 Rectángulo"/>
          <p:cNvSpPr/>
          <p:nvPr/>
        </p:nvSpPr>
        <p:spPr>
          <a:xfrm>
            <a:off x="-476073" y="1344363"/>
            <a:ext cx="71837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dirty="0"/>
              <a:t> se trabajan desde las destrezas básicas y necesarias para el uso del ratón y teclado hasta el manejo de las herramientas y opciones que ofrecen los diferentes programas de Windows</a:t>
            </a:r>
            <a:r>
              <a:rPr lang="es-MX" sz="2800" dirty="0" smtClean="0"/>
              <a:t>.</a:t>
            </a:r>
          </a:p>
          <a:p>
            <a:r>
              <a:rPr lang="es-MX" sz="2800" dirty="0" smtClean="0"/>
              <a:t>Tan bien utilizamos programas y aplicaciones como </a:t>
            </a:r>
            <a:r>
              <a:rPr lang="es-MX" sz="2800" dirty="0" err="1" smtClean="0"/>
              <a:t>power</a:t>
            </a:r>
            <a:r>
              <a:rPr lang="es-MX" sz="2800" dirty="0" smtClean="0"/>
              <a:t> </a:t>
            </a:r>
            <a:r>
              <a:rPr lang="es-MX" sz="2800" dirty="0" err="1" smtClean="0"/>
              <a:t>point</a:t>
            </a:r>
            <a:r>
              <a:rPr lang="es-MX" sz="2800" dirty="0" smtClean="0"/>
              <a:t> ,</a:t>
            </a:r>
            <a:r>
              <a:rPr lang="es-MX" sz="2800" dirty="0" err="1" smtClean="0"/>
              <a:t>worl</a:t>
            </a:r>
            <a:r>
              <a:rPr lang="es-MX" sz="2800" dirty="0" smtClean="0"/>
              <a:t> </a:t>
            </a:r>
            <a:endParaRPr lang="es-AR" sz="2800" dirty="0"/>
          </a:p>
        </p:txBody>
      </p:sp>
      <p:pic>
        <p:nvPicPr>
          <p:cNvPr id="1024" name="Picture 16" descr="d:\Users\Secundario\Downloads\WhatsApp Image 2024-05-14 at 15.17.33 (3).jpe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51" y="3612046"/>
            <a:ext cx="2863994" cy="314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d:\Users\Secundario\Downloads\WhatsApp Image 2024-05-14 at 15.17.33 (4).jpe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368" y="4063044"/>
            <a:ext cx="2590400" cy="270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La Tecnologia Gif - Geno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000" y="1112485"/>
            <a:ext cx="2871310" cy="234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Y2meta.app - Música De Fondo Para Videos Y Presentaciones Corporativas I Deeper por e-soundtrax (128 kbps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18750" out="10000"/>
                </p14:media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5918742" y="26627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838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4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4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4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4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4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4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40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4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4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nodeType="with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9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1" fill="hold" grpId="0" nodeType="withEffect">
                                  <p:stCondLst>
                                    <p:cond delay="9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grpId="0" nodeType="withEffect">
                                  <p:stCondLst>
                                    <p:cond delay="9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9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nodeType="withEffect">
                                  <p:stCondLst>
                                    <p:cond delay="9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9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9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16" fill="hold" nodeType="withEffect">
                                  <p:stCondLst>
                                    <p:cond delay="137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137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137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137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137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137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6" presetClass="entr" presetSubtype="21" fill="hold" grpId="0" nodeType="withEffect">
                                  <p:stCondLst>
                                    <p:cond delay="137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4" presetClass="entr" presetSubtype="10" fill="hold" nodeType="withEffect">
                                  <p:stCondLst>
                                    <p:cond delay="16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6" presetClass="entr" presetSubtype="21" fill="hold" grpId="0" nodeType="withEffect">
                                  <p:stCondLst>
                                    <p:cond delay="167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grpId="0" nodeType="withEffect">
                                  <p:stCondLst>
                                    <p:cond delay="167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6" presetClass="entr" presetSubtype="16" fill="hold" grpId="0" nodeType="withEffect">
                                  <p:stCondLst>
                                    <p:cond delay="167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nodeType="withEffect">
                                  <p:stCondLst>
                                    <p:cond delay="167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6" presetClass="entr" presetSubtype="21" fill="hold" nodeType="withEffect">
                                  <p:stCondLst>
                                    <p:cond delay="167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6" presetClass="entr" presetSubtype="21" fill="hold" nodeType="withEffect">
                                  <p:stCondLst>
                                    <p:cond delay="1675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8750"/>
                            </p:stCondLst>
                            <p:childTnLst>
                              <p:par>
                                <p:cTn id="1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9" dur="187614" fill="hold"/>
                                        <p:tgtEl>
                                          <p:spTgt spid="10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3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5"/>
                </p:tgtEl>
              </p:cMediaNode>
            </p:audio>
          </p:childTnLst>
        </p:cTn>
      </p:par>
    </p:tnLst>
    <p:bldLst>
      <p:bldP spid="2" grpId="0"/>
      <p:bldP spid="17" grpId="0"/>
      <p:bldP spid="14" grpId="0"/>
      <p:bldP spid="18" grpId="0"/>
      <p:bldP spid="22" grpId="0"/>
      <p:bldP spid="23" grpId="0"/>
      <p:bldP spid="24" grpId="0"/>
      <p:bldP spid="26" grpId="0"/>
      <p:bldP spid="27" grpId="0"/>
      <p:bldP spid="31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133</Words>
  <Application>Microsoft Office PowerPoint</Application>
  <PresentationFormat>Presentación en pantalla (4:3)</PresentationFormat>
  <Paragraphs>18</Paragraphs>
  <Slides>1</Slides>
  <Notes>1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TALLERes DE MINERIA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 DE MINERIA</dc:title>
  <dc:creator>Secundario</dc:creator>
  <cp:lastModifiedBy>Secundario</cp:lastModifiedBy>
  <cp:revision>36</cp:revision>
  <dcterms:created xsi:type="dcterms:W3CDTF">2024-05-06T20:03:14Z</dcterms:created>
  <dcterms:modified xsi:type="dcterms:W3CDTF">2024-05-20T20:50:51Z</dcterms:modified>
</cp:coreProperties>
</file>