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undario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20T15:52:50.729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409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889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398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282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794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502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8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603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1106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675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62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BD32-5287-411B-95C8-65FBCDC61FD3}" type="datetimeFigureOut">
              <a:rPr lang="es-AR" smtClean="0"/>
              <a:t>20/5/2024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07976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omments" Target="../comments/commen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332656" y="-459431"/>
            <a:ext cx="7772400" cy="1470025"/>
          </a:xfrm>
        </p:spPr>
        <p:txBody>
          <a:bodyPr/>
          <a:lstStyle/>
          <a:p>
            <a:r>
              <a:rPr lang="es-MX" dirty="0" smtClean="0"/>
              <a:t>Talleres de Minería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252536" y="692697"/>
            <a:ext cx="9145015" cy="3816424"/>
          </a:xfrm>
        </p:spPr>
        <p:txBody>
          <a:bodyPr>
            <a:normAutofit/>
          </a:bodyPr>
          <a:lstStyle/>
          <a:p>
            <a:r>
              <a:rPr lang="es-MX" dirty="0" smtClean="0"/>
              <a:t>Laboratorio de Informática</a:t>
            </a:r>
          </a:p>
          <a:p>
            <a:r>
              <a:rPr lang="es-MX" dirty="0" smtClean="0"/>
              <a:t>Profesora: Andrea Gómez</a:t>
            </a:r>
          </a:p>
          <a:p>
            <a:r>
              <a:rPr lang="es-MX" dirty="0" smtClean="0"/>
              <a:t>1ª </a:t>
            </a:r>
          </a:p>
          <a:p>
            <a:r>
              <a:rPr lang="es-MX" dirty="0" smtClean="0"/>
              <a:t>2024</a:t>
            </a:r>
          </a:p>
          <a:p>
            <a:r>
              <a:rPr lang="es-MX" dirty="0" smtClean="0"/>
              <a:t>Alumno: Dante Cabrera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2" y="476673"/>
            <a:ext cx="216023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17" y="0"/>
            <a:ext cx="9569255" cy="681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177" y="1"/>
            <a:ext cx="9659037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884" y="10913"/>
            <a:ext cx="9715679" cy="710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028" y="27856"/>
            <a:ext cx="9787633" cy="70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188640" y="-99392"/>
            <a:ext cx="10436245" cy="7216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27585" y="238556"/>
            <a:ext cx="83832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</a:t>
            </a:r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¿Qué es el taller de electricidad?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Un taller de electricidad es un taller que se dedica a la reparación y mantenimiento de maquinaria, así como de equipos y 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paratos </a:t>
            </a:r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utilizados para la medición, generación, transmisión, utilización y almacenamiento de energía eléctrica</a:t>
            </a:r>
          </a:p>
          <a:p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Profesor: Roberto Mas</a:t>
            </a:r>
          </a:p>
          <a:p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¿Qu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é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se realiza en el taller de electricidad?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 el taller de electricidad se realizan diferentes tareas relacionadas con el estudio de la energía eléctrica, su transformación, aprovechamiento, manejo y 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cuidados</a:t>
            </a:r>
          </a:p>
          <a:p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¿Qu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é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herramientas se usan en el taller de electricidad?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Las herramientas que se utilizan en un taller de electricidad pueden 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incluir:</a:t>
            </a:r>
            <a:endParaRPr lang="es-419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Alicates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Conductor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Martillo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Cinta métrica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Cinta 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aislante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371" y="-83439"/>
            <a:ext cx="10442576" cy="72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371" y="-243408"/>
            <a:ext cx="10442576" cy="73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243408"/>
            <a:ext cx="10453845" cy="734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-1289273" y="-263924"/>
            <a:ext cx="10500068" cy="73448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1979712" y="-99392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¿Qué herramientas se usan en herramientas?</a:t>
            </a:r>
          </a:p>
          <a:p>
            <a:r>
              <a:rPr lang="es-419" dirty="0">
                <a:solidFill>
                  <a:schemeClr val="bg1"/>
                </a:solidFill>
              </a:rPr>
              <a:t>Las herramientas que se usan en un taller de herramientas pueden ser clasificadas en diferentes categorías1. Algunas herramientas imprescindibles en un taller son2:</a:t>
            </a:r>
          </a:p>
          <a:p>
            <a:r>
              <a:rPr lang="es-419" dirty="0">
                <a:solidFill>
                  <a:schemeClr val="bg1"/>
                </a:solidFill>
              </a:rPr>
              <a:t>Mesa o banco de trabajo y organizadores</a:t>
            </a:r>
          </a:p>
          <a:p>
            <a:r>
              <a:rPr lang="es-419" dirty="0">
                <a:solidFill>
                  <a:schemeClr val="bg1"/>
                </a:solidFill>
              </a:rPr>
              <a:t>Juegos de llaves varias</a:t>
            </a:r>
          </a:p>
          <a:p>
            <a:r>
              <a:rPr lang="es-419" dirty="0">
                <a:solidFill>
                  <a:schemeClr val="bg1"/>
                </a:solidFill>
              </a:rPr>
              <a:t>Compresor de aire comprimido</a:t>
            </a:r>
          </a:p>
          <a:p>
            <a:r>
              <a:rPr lang="es-419" dirty="0">
                <a:solidFill>
                  <a:schemeClr val="bg1"/>
                </a:solidFill>
              </a:rPr>
              <a:t>Kit de herramientas rotativas</a:t>
            </a:r>
          </a:p>
          <a:p>
            <a:r>
              <a:rPr lang="es-419" dirty="0">
                <a:solidFill>
                  <a:schemeClr val="bg1"/>
                </a:solidFill>
              </a:rPr>
              <a:t>Taladro percutor </a:t>
            </a:r>
            <a:r>
              <a:rPr lang="es-419" dirty="0" smtClean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547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7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58" decel="50000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6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nodeType="click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animBg="1"/>
      <p:bldP spid="13" grpId="0"/>
      <p:bldP spid="15" grpId="0" animBg="1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191</Words>
  <Application>Microsoft Office PowerPoint</Application>
  <PresentationFormat>Presentación en pantalla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Minería</dc:title>
  <dc:creator>Secundaria</dc:creator>
  <cp:lastModifiedBy>Primaria</cp:lastModifiedBy>
  <cp:revision>33</cp:revision>
  <dcterms:created xsi:type="dcterms:W3CDTF">2024-05-06T20:23:05Z</dcterms:created>
  <dcterms:modified xsi:type="dcterms:W3CDTF">2024-05-20T20:32:28Z</dcterms:modified>
</cp:coreProperties>
</file>