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0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325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356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81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952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428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70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556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605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435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97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667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3114-5D67-4CB2-A0CE-A47158185EB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63AC-EEA7-46DD-8BF6-82EC641285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86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s-MX" dirty="0" smtClean="0"/>
              <a:t>Talleres de </a:t>
            </a:r>
            <a:r>
              <a:rPr lang="es-MX" dirty="0" err="1" smtClean="0"/>
              <a:t>Mineria</a:t>
            </a:r>
            <a:r>
              <a:rPr lang="es-MX" dirty="0" smtClean="0"/>
              <a:t>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1640" y="1628800"/>
            <a:ext cx="6400800" cy="1752600"/>
          </a:xfrm>
        </p:spPr>
        <p:txBody>
          <a:bodyPr>
            <a:noAutofit/>
          </a:bodyPr>
          <a:lstStyle/>
          <a:p>
            <a:r>
              <a:rPr lang="es-MX" sz="4000" dirty="0" err="1" smtClean="0">
                <a:solidFill>
                  <a:schemeClr val="accent6">
                    <a:lumMod val="75000"/>
                  </a:schemeClr>
                </a:solidFill>
              </a:rPr>
              <a:t>Alumno:Thiago</a:t>
            </a:r>
            <a:r>
              <a:rPr lang="es-MX" sz="4000" dirty="0" smtClean="0">
                <a:solidFill>
                  <a:schemeClr val="accent6">
                    <a:lumMod val="75000"/>
                  </a:schemeClr>
                </a:solidFill>
              </a:rPr>
              <a:t> Pereyra</a:t>
            </a:r>
          </a:p>
          <a:p>
            <a:r>
              <a:rPr lang="es-MX" sz="4000" dirty="0" err="1" smtClean="0">
                <a:solidFill>
                  <a:schemeClr val="accent6">
                    <a:lumMod val="75000"/>
                  </a:schemeClr>
                </a:solidFill>
              </a:rPr>
              <a:t>Profe:Andrea</a:t>
            </a:r>
            <a:r>
              <a:rPr lang="es-MX" sz="4000" dirty="0" smtClean="0">
                <a:solidFill>
                  <a:schemeClr val="accent6">
                    <a:lumMod val="75000"/>
                  </a:schemeClr>
                </a:solidFill>
              </a:rPr>
              <a:t> Gómez</a:t>
            </a:r>
          </a:p>
          <a:p>
            <a:r>
              <a:rPr lang="es-MX" sz="4000" dirty="0" smtClean="0">
                <a:solidFill>
                  <a:schemeClr val="accent6">
                    <a:lumMod val="75000"/>
                  </a:schemeClr>
                </a:solidFill>
              </a:rPr>
              <a:t>1°A</a:t>
            </a:r>
          </a:p>
          <a:p>
            <a:r>
              <a:rPr lang="es-MX" sz="4000" dirty="0" smtClean="0">
                <a:solidFill>
                  <a:schemeClr val="accent6">
                    <a:lumMod val="75000"/>
                  </a:schemeClr>
                </a:solidFill>
              </a:rPr>
              <a:t>2024</a:t>
            </a:r>
          </a:p>
          <a:p>
            <a:r>
              <a:rPr lang="es-MX" sz="4000" dirty="0" smtClean="0">
                <a:solidFill>
                  <a:schemeClr val="accent6">
                    <a:lumMod val="75000"/>
                  </a:schemeClr>
                </a:solidFill>
              </a:rPr>
              <a:t>Talleres de </a:t>
            </a:r>
            <a:r>
              <a:rPr lang="es-MX" sz="4000" dirty="0" err="1" smtClean="0">
                <a:solidFill>
                  <a:schemeClr val="accent6">
                    <a:lumMod val="75000"/>
                  </a:schemeClr>
                </a:solidFill>
              </a:rPr>
              <a:t>Mineria</a:t>
            </a:r>
            <a:endParaRPr lang="es-A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143125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15896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chemeClr val="tx1"/>
                </a:solidFill>
              </a:rPr>
              <a:t>Taller de </a:t>
            </a:r>
            <a:r>
              <a:rPr lang="es-MX" sz="4800" dirty="0" err="1" smtClean="0">
                <a:solidFill>
                  <a:schemeClr val="tx1"/>
                </a:solidFill>
              </a:rPr>
              <a:t>Informatica</a:t>
            </a:r>
            <a:endParaRPr lang="es-MX" sz="4800" dirty="0" smtClean="0">
              <a:solidFill>
                <a:schemeClr val="tx1"/>
              </a:solidFill>
            </a:endParaRPr>
          </a:p>
          <a:p>
            <a:pPr algn="ctr"/>
            <a:r>
              <a:rPr lang="es-MX" sz="4800" dirty="0" err="1" smtClean="0">
                <a:solidFill>
                  <a:schemeClr val="tx1"/>
                </a:solidFill>
              </a:rPr>
              <a:t>Profe:Andrea</a:t>
            </a:r>
            <a:r>
              <a:rPr lang="es-MX" sz="4800" dirty="0" smtClean="0">
                <a:solidFill>
                  <a:schemeClr val="tx1"/>
                </a:solidFill>
              </a:rPr>
              <a:t> Gómez</a:t>
            </a:r>
          </a:p>
          <a:p>
            <a:pPr algn="ctr"/>
            <a:r>
              <a:rPr lang="es-MX" sz="2800" dirty="0" smtClean="0">
                <a:solidFill>
                  <a:schemeClr val="accent2"/>
                </a:solidFill>
              </a:rPr>
              <a:t>En el taller de informática se trabajan desde las destrezas básicas y necesarias para el uso del ratón y teclado hasta el manejo de las herramientas y opciones que ofrecen los diferentes programas de Windows.</a:t>
            </a:r>
          </a:p>
          <a:p>
            <a:pPr algn="ctr"/>
            <a:endParaRPr lang="es-MX" sz="2800" dirty="0">
              <a:solidFill>
                <a:schemeClr val="accent2"/>
              </a:solidFill>
            </a:endParaRPr>
          </a:p>
          <a:p>
            <a:pPr algn="ctr"/>
            <a:endParaRPr lang="es-MX" sz="2800" dirty="0" smtClean="0">
              <a:solidFill>
                <a:schemeClr val="accent2"/>
              </a:solidFill>
            </a:endParaRPr>
          </a:p>
          <a:p>
            <a:pPr algn="ctr"/>
            <a:endParaRPr lang="es-MX" sz="2800" dirty="0">
              <a:solidFill>
                <a:schemeClr val="accent2"/>
              </a:solidFill>
            </a:endParaRPr>
          </a:p>
          <a:p>
            <a:pPr algn="ctr"/>
            <a:endParaRPr lang="es-AR" sz="2800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5" y="4591397"/>
            <a:ext cx="2657475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LA COMPUTADORA ...: Imagenes GIF de Computad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8" descr="LA COMPUTADORA ...: Imagenes GIF de Computad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4" name="Picture 10" descr="De freak a superhéroe; el día a día de un informático contado en gifs -  Blog Talentote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91397"/>
            <a:ext cx="3024336" cy="19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8679"/>
            <a:ext cx="9158288" cy="686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-116283"/>
            <a:ext cx="9158288" cy="6990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chemeClr val="tx1"/>
                </a:solidFill>
              </a:rPr>
              <a:t>Taller de Electricidad</a:t>
            </a:r>
          </a:p>
          <a:p>
            <a:pPr algn="ctr"/>
            <a:r>
              <a:rPr lang="es-MX" sz="4800" dirty="0" err="1" smtClean="0">
                <a:solidFill>
                  <a:schemeClr val="tx1"/>
                </a:solidFill>
              </a:rPr>
              <a:t>Profe:Roberto</a:t>
            </a:r>
            <a:r>
              <a:rPr lang="es-MX" sz="4800" dirty="0">
                <a:solidFill>
                  <a:schemeClr val="tx1"/>
                </a:solidFill>
              </a:rPr>
              <a:t> </a:t>
            </a:r>
            <a:r>
              <a:rPr lang="es-MX" sz="4800" dirty="0" smtClean="0">
                <a:solidFill>
                  <a:schemeClr val="tx1"/>
                </a:solidFill>
              </a:rPr>
              <a:t>Mas</a:t>
            </a:r>
          </a:p>
          <a:p>
            <a:pPr algn="ctr"/>
            <a:r>
              <a:rPr lang="es-MX" sz="2400" dirty="0" smtClean="0">
                <a:solidFill>
                  <a:schemeClr val="accent2"/>
                </a:solidFill>
              </a:rPr>
              <a:t>En este taller se realiza diferentes tareas, relacionadas al estudio de la energía eléctrica, su transformación, aprovechamiento, manejo y cuidados con la misma</a:t>
            </a:r>
          </a:p>
          <a:p>
            <a:pPr algn="ctr"/>
            <a:endParaRPr lang="es-MX" sz="2400" dirty="0">
              <a:solidFill>
                <a:schemeClr val="accent2"/>
              </a:solidFill>
            </a:endParaRPr>
          </a:p>
          <a:p>
            <a:pPr algn="ctr"/>
            <a:endParaRPr lang="es-MX" sz="2400" dirty="0" smtClean="0">
              <a:solidFill>
                <a:schemeClr val="accent2"/>
              </a:solidFill>
            </a:endParaRPr>
          </a:p>
          <a:p>
            <a:pPr algn="ctr"/>
            <a:endParaRPr lang="es-MX" sz="2400" dirty="0">
              <a:solidFill>
                <a:schemeClr val="accent2"/>
              </a:solidFill>
            </a:endParaRPr>
          </a:p>
          <a:p>
            <a:pPr algn="ctr"/>
            <a:endParaRPr lang="es-MX" sz="2400" dirty="0" smtClean="0">
              <a:solidFill>
                <a:schemeClr val="accent2"/>
              </a:solidFill>
            </a:endParaRPr>
          </a:p>
          <a:p>
            <a:pPr algn="ctr"/>
            <a:endParaRPr lang="es-MX" sz="2400" dirty="0" smtClean="0">
              <a:solidFill>
                <a:schemeClr val="accent2"/>
              </a:solidFill>
            </a:endParaRPr>
          </a:p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9" y="4591397"/>
            <a:ext cx="2619375" cy="214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4" descr="ELECTRICIDAD | Ilunima nuestro camino cuando el sol se oculta! | Personajes  de los simpsons, Los simpson, Episodios de los simps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1" name="Picture 17" descr="ELECTRICIDAD | Ilunima nuestro camino cuando el sol se oculta! | Personajes  de los simpsons, Los simpson, Episodios de los simps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45850"/>
            <a:ext cx="3059832" cy="24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" y="-78931"/>
            <a:ext cx="9158288" cy="70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67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85</Words>
  <Application>Microsoft Office PowerPoint</Application>
  <PresentationFormat>Presentación en pantalla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Sacundario</dc:creator>
  <cp:lastModifiedBy>Sacundario</cp:lastModifiedBy>
  <cp:revision>3</cp:revision>
  <dcterms:created xsi:type="dcterms:W3CDTF">2024-05-20T20:22:57Z</dcterms:created>
  <dcterms:modified xsi:type="dcterms:W3CDTF">2024-05-20T20:51:44Z</dcterms:modified>
</cp:coreProperties>
</file>