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EE5B5-0494-4754-B8F6-079D11EF8112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DEDD-79D6-471B-A228-FBAD18D14F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956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DEDD-79D6-471B-A228-FBAD18D14F2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085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225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989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758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397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32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660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275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44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381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53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362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  <a:alpha val="99000"/>
              </a:schemeClr>
            </a:gs>
            <a:gs pos="50000">
              <a:schemeClr val="bg2">
                <a:tint val="45000"/>
                <a:shade val="99000"/>
                <a:satMod val="3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B6C9-CC34-4EE2-B2CE-25AFF361C5CB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0ABE-FAA3-4F0A-B587-34BE153F89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0948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2">
                <a:tint val="40000"/>
                <a:satMod val="350000"/>
                <a:alpha val="99000"/>
                <a:lumMod val="99000"/>
                <a:lumOff val="1000"/>
              </a:schemeClr>
            </a:gs>
            <a:gs pos="24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3125" y="692696"/>
            <a:ext cx="7164288" cy="1470025"/>
          </a:xfrm>
        </p:spPr>
        <p:txBody>
          <a:bodyPr/>
          <a:lstStyle/>
          <a:p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  TALLERES DE MINERÍA </a:t>
            </a:r>
            <a:endParaRPr lang="es-A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80825" y="2226813"/>
            <a:ext cx="6400800" cy="1850259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ÁLUMNA: LUNA SAAVEDRA </a:t>
            </a:r>
          </a:p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CURSO : 1°A</a:t>
            </a:r>
          </a:p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PROFE: ANDREA GOMÉZ</a:t>
            </a:r>
          </a:p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es-A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Imagenes animadas de Electricidad, Gifs animados de Ciencias &gt; Electricida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raulexperimentos: GIFs animados de herramientas de tal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13" y="4219748"/>
            <a:ext cx="3024335" cy="21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Gifs animados de informática | Imagenes con movimiento, Gifs, Informátic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3179068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61" y="28778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4534" y="28778"/>
            <a:ext cx="9408708" cy="6853629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Profesor : ROBERTO MAS  </a:t>
            </a:r>
          </a:p>
          <a:p>
            <a:pPr algn="ctr"/>
            <a:endParaRPr lang="es-MX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MX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¿ que se trabaja en la materia electricidad ?  </a:t>
            </a:r>
          </a:p>
          <a:p>
            <a:pPr algn="ctr"/>
            <a:r>
              <a:rPr lang="es-MX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estudio </a:t>
            </a:r>
            <a:r>
              <a:rPr lang="es-MX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 la energía eléctrica, su transformación, aprovechamiento, manejo y cuidados con la misma. </a:t>
            </a:r>
            <a:r>
              <a:rPr lang="es-MX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endParaRPr lang="es-MX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es-MX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es-MX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73604" y="199485"/>
            <a:ext cx="697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Taller electricidad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Los 2 Tipos de Electricidad Principales | Campo eléctrico, Propiedad de la  materia, Electromagnetism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" y="908720"/>
            <a:ext cx="3101920" cy="19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blob:https://web.whatsapp.com/c37663eb-b393-4fef-a4f3-5d146b3d9d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8232"/>
            <a:ext cx="3224808" cy="241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19" y="4077072"/>
            <a:ext cx="3944888" cy="23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77561" y="34993"/>
            <a:ext cx="9408708" cy="702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profe : </a:t>
            </a:r>
            <a:r>
              <a:rPr lang="es-MX" dirty="0" err="1" smtClean="0"/>
              <a:t>Matias</a:t>
            </a:r>
            <a:r>
              <a:rPr lang="es-MX" dirty="0" smtClean="0"/>
              <a:t> </a:t>
            </a:r>
            <a:r>
              <a:rPr lang="es-MX" dirty="0" err="1" smtClean="0"/>
              <a:t>ariza</a:t>
            </a:r>
            <a:r>
              <a:rPr lang="es-MX" dirty="0" smtClean="0"/>
              <a:t>                                                                                                                                             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¿Qué se trabaja en Electricidad ?</a:t>
            </a:r>
          </a:p>
          <a:p>
            <a:pPr algn="ctr"/>
            <a:r>
              <a:rPr lang="es-MX" dirty="0"/>
              <a:t>Las </a:t>
            </a:r>
            <a:r>
              <a:rPr lang="es-MX" dirty="0" smtClean="0"/>
              <a:t>herramienta de taller esta compuesta por todos los productos que componen talleres o puestos  de trabajo compuesto </a:t>
            </a:r>
            <a:r>
              <a:rPr lang="es-MX" dirty="0"/>
              <a:t>por </a:t>
            </a:r>
            <a:r>
              <a:rPr lang="es-MX" dirty="0" smtClean="0"/>
              <a:t>herramientas  </a:t>
            </a:r>
            <a:r>
              <a:rPr lang="es-MX" dirty="0" err="1" smtClean="0"/>
              <a:t>electricas</a:t>
            </a:r>
            <a:r>
              <a:rPr lang="es-MX" dirty="0" smtClean="0"/>
              <a:t> </a:t>
            </a:r>
            <a:r>
              <a:rPr lang="es-MX" dirty="0"/>
              <a:t>, Las </a:t>
            </a:r>
            <a:r>
              <a:rPr lang="es-MX" dirty="0" smtClean="0"/>
              <a:t>herramientas  </a:t>
            </a:r>
            <a:r>
              <a:rPr lang="es-MX" dirty="0" err="1" smtClean="0"/>
              <a:t>neumaticvas</a:t>
            </a:r>
            <a:r>
              <a:rPr lang="es-MX" dirty="0" smtClean="0"/>
              <a:t> </a:t>
            </a:r>
            <a:r>
              <a:rPr lang="es-MX" dirty="0"/>
              <a:t>y Las </a:t>
            </a:r>
            <a:r>
              <a:rPr lang="es-MX" dirty="0" smtClean="0"/>
              <a:t>herramientas </a:t>
            </a:r>
            <a:r>
              <a:rPr lang="es-MX" dirty="0" err="1" smtClean="0"/>
              <a:t>idraulicas</a:t>
            </a:r>
            <a:r>
              <a:rPr lang="es-MX" dirty="0" smtClean="0"/>
              <a:t> </a:t>
            </a:r>
            <a:r>
              <a:rPr lang="es-MX" dirty="0" smtClean="0"/>
              <a:t>.   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772774" y="1122815"/>
            <a:ext cx="509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HERRAMIENTAS  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56358"/>
            <a:ext cx="2525961" cy="21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06608"/>
            <a:ext cx="2432720" cy="187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erramienta GIFs - Find &amp; Share on GIPH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83" y="4159665"/>
            <a:ext cx="2906384" cy="27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-77561" y="34993"/>
            <a:ext cx="9408708" cy="70356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 que  se trabaja en laboratorio </a:t>
            </a:r>
            <a:r>
              <a:rPr lang="es-MX" dirty="0" err="1" smtClean="0"/>
              <a:t>informatica</a:t>
            </a:r>
            <a:r>
              <a:rPr lang="es-MX" dirty="0" smtClean="0"/>
              <a:t> ? </a:t>
            </a:r>
          </a:p>
          <a:p>
            <a:pPr algn="ctr"/>
            <a:r>
              <a:rPr lang="es-MX" dirty="0" smtClean="0"/>
              <a:t>Se trabaja con la </a:t>
            </a:r>
            <a:r>
              <a:rPr lang="es-MX" dirty="0" err="1" smtClean="0"/>
              <a:t>comptadora</a:t>
            </a:r>
            <a:r>
              <a:rPr lang="es-MX" dirty="0" smtClean="0"/>
              <a:t> y aprendemos a usar distintos  programa </a:t>
            </a:r>
          </a:p>
          <a:p>
            <a:pPr algn="ctr"/>
            <a:r>
              <a:rPr lang="es-MX" dirty="0" smtClean="0"/>
              <a:t>come </a:t>
            </a:r>
            <a:r>
              <a:rPr lang="es-MX" dirty="0" err="1" smtClean="0"/>
              <a:t>word</a:t>
            </a:r>
            <a:r>
              <a:rPr lang="es-MX" dirty="0" smtClean="0"/>
              <a:t> ,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, </a:t>
            </a:r>
            <a:r>
              <a:rPr lang="es-MX" dirty="0" err="1" smtClean="0"/>
              <a:t>etc</a:t>
            </a:r>
            <a:r>
              <a:rPr lang="es-MX" dirty="0" smtClean="0"/>
              <a:t> </a:t>
            </a:r>
          </a:p>
          <a:p>
            <a:pPr algn="ctr"/>
            <a:r>
              <a:rPr lang="es-MX" dirty="0" err="1" smtClean="0"/>
              <a:t>Tambien</a:t>
            </a:r>
            <a:r>
              <a:rPr lang="es-MX" dirty="0" smtClean="0"/>
              <a:t> trabajamos con 5 </a:t>
            </a:r>
            <a:r>
              <a:rPr lang="es-MX" dirty="0" err="1" smtClean="0"/>
              <a:t>practicos</a:t>
            </a:r>
            <a:r>
              <a:rPr lang="es-MX" dirty="0" smtClean="0"/>
              <a:t> diferentes  y una </a:t>
            </a:r>
            <a:r>
              <a:rPr lang="es-MX" dirty="0" err="1" smtClean="0"/>
              <a:t>evalacion</a:t>
            </a:r>
            <a:r>
              <a:rPr lang="es-MX" dirty="0" smtClean="0"/>
              <a:t> </a:t>
            </a:r>
          </a:p>
          <a:p>
            <a:pPr algn="ctr"/>
            <a:endParaRPr lang="es-AR" dirty="0"/>
          </a:p>
        </p:txBody>
      </p:sp>
      <p:sp>
        <p:nvSpPr>
          <p:cNvPr id="14" name="13 Rectángulo"/>
          <p:cNvSpPr/>
          <p:nvPr/>
        </p:nvSpPr>
        <p:spPr>
          <a:xfrm>
            <a:off x="1054921" y="661150"/>
            <a:ext cx="7140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Laboratorio </a:t>
            </a:r>
            <a:r>
              <a:rPr lang="es-E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informatica</a:t>
            </a:r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7" y="4496631"/>
            <a:ext cx="2319809" cy="173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20" y="4496631"/>
            <a:ext cx="2648744" cy="198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 descr="Gifs de Informaticos en el Ordenador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69" y="3960942"/>
            <a:ext cx="3333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8" presetClass="entr" presetSubtype="9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3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1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1" presetClass="exit" presetSubtype="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131</Words>
  <Application>Microsoft Office PowerPoint</Application>
  <PresentationFormat>Presentación en pantalla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  TALLERES DE MINERÍA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MINERÍA</dc:title>
  <dc:creator>Secundaria</dc:creator>
  <cp:lastModifiedBy>Secundaria</cp:lastModifiedBy>
  <cp:revision>34</cp:revision>
  <dcterms:created xsi:type="dcterms:W3CDTF">2024-05-06T20:04:13Z</dcterms:created>
  <dcterms:modified xsi:type="dcterms:W3CDTF">2024-05-20T20:52:53Z</dcterms:modified>
</cp:coreProperties>
</file>