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884" y="-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888CB-76EB-4FD4-AFD5-C819F9300AD8}" type="datetimeFigureOut">
              <a:rPr lang="es-AR" smtClean="0"/>
              <a:t>20/5/2024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6D021-EECF-4EA3-8A43-8F5511EFF11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35146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6D021-EECF-4EA3-8A43-8F5511EFF11A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70490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3318-0764-476B-A715-1A4621EA66E6}" type="datetimeFigureOut">
              <a:rPr lang="es-AR" smtClean="0"/>
              <a:t>20/5/2024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9984-3A9A-4385-8EB9-322DB847D5F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55113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3318-0764-476B-A715-1A4621EA66E6}" type="datetimeFigureOut">
              <a:rPr lang="es-AR" smtClean="0"/>
              <a:t>20/5/2024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9984-3A9A-4385-8EB9-322DB847D5F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0316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3318-0764-476B-A715-1A4621EA66E6}" type="datetimeFigureOut">
              <a:rPr lang="es-AR" smtClean="0"/>
              <a:t>20/5/2024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9984-3A9A-4385-8EB9-322DB847D5F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66577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3318-0764-476B-A715-1A4621EA66E6}" type="datetimeFigureOut">
              <a:rPr lang="es-AR" smtClean="0"/>
              <a:t>20/5/2024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9984-3A9A-4385-8EB9-322DB847D5F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715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3318-0764-476B-A715-1A4621EA66E6}" type="datetimeFigureOut">
              <a:rPr lang="es-AR" smtClean="0"/>
              <a:t>20/5/2024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9984-3A9A-4385-8EB9-322DB847D5F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38037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3318-0764-476B-A715-1A4621EA66E6}" type="datetimeFigureOut">
              <a:rPr lang="es-AR" smtClean="0"/>
              <a:t>20/5/2024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9984-3A9A-4385-8EB9-322DB847D5F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90869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3318-0764-476B-A715-1A4621EA66E6}" type="datetimeFigureOut">
              <a:rPr lang="es-AR" smtClean="0"/>
              <a:t>20/5/2024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9984-3A9A-4385-8EB9-322DB847D5F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84012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3318-0764-476B-A715-1A4621EA66E6}" type="datetimeFigureOut">
              <a:rPr lang="es-AR" smtClean="0"/>
              <a:t>20/5/2024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9984-3A9A-4385-8EB9-322DB847D5F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25911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3318-0764-476B-A715-1A4621EA66E6}" type="datetimeFigureOut">
              <a:rPr lang="es-AR" smtClean="0"/>
              <a:t>20/5/2024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9984-3A9A-4385-8EB9-322DB847D5F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18340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3318-0764-476B-A715-1A4621EA66E6}" type="datetimeFigureOut">
              <a:rPr lang="es-AR" smtClean="0"/>
              <a:t>20/5/2024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9984-3A9A-4385-8EB9-322DB847D5F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62421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3318-0764-476B-A715-1A4621EA66E6}" type="datetimeFigureOut">
              <a:rPr lang="es-AR" smtClean="0"/>
              <a:t>20/5/2024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9984-3A9A-4385-8EB9-322DB847D5F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3492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73318-0764-476B-A715-1A4621EA66E6}" type="datetimeFigureOut">
              <a:rPr lang="es-AR" smtClean="0"/>
              <a:t>20/5/2024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B9984-3A9A-4385-8EB9-322DB847D5F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062432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fif"/><Relationship Id="rId3" Type="http://schemas.openxmlformats.org/officeDocument/2006/relationships/image" Target="../media/image1.jfif"/><Relationship Id="rId7" Type="http://schemas.openxmlformats.org/officeDocument/2006/relationships/image" Target="../media/image5.png"/><Relationship Id="rId12" Type="http://schemas.openxmlformats.org/officeDocument/2006/relationships/image" Target="../media/image10.jfi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f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9.jfif"/><Relationship Id="rId5" Type="http://schemas.openxmlformats.org/officeDocument/2006/relationships/image" Target="../media/image3.gif"/><Relationship Id="rId15" Type="http://schemas.openxmlformats.org/officeDocument/2006/relationships/image" Target="../media/image13.jfif"/><Relationship Id="rId10" Type="http://schemas.openxmlformats.org/officeDocument/2006/relationships/image" Target="../media/image8.jpeg"/><Relationship Id="rId4" Type="http://schemas.openxmlformats.org/officeDocument/2006/relationships/image" Target="../media/image2.gif"/><Relationship Id="rId9" Type="http://schemas.openxmlformats.org/officeDocument/2006/relationships/image" Target="../media/image7.png"/><Relationship Id="rId14" Type="http://schemas.openxmlformats.org/officeDocument/2006/relationships/image" Target="../media/image12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8453" y="157218"/>
            <a:ext cx="8782744" cy="1470025"/>
          </a:xfrm>
        </p:spPr>
        <p:txBody>
          <a:bodyPr>
            <a:noAutofit/>
          </a:bodyPr>
          <a:lstStyle/>
          <a:p>
            <a:r>
              <a:rPr lang="es-MX" dirty="0" smtClean="0">
                <a:latin typeface="Bauhaus 93" pitchFamily="82" charset="0"/>
              </a:rPr>
              <a:t>TALLERES DE MINERIA</a:t>
            </a:r>
            <a:endParaRPr lang="es-AR" dirty="0">
              <a:latin typeface="Bauhaus 93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1520" y="1412776"/>
            <a:ext cx="8892480" cy="4248472"/>
          </a:xfrm>
        </p:spPr>
        <p:txBody>
          <a:bodyPr>
            <a:normAutofit/>
          </a:bodyPr>
          <a:lstStyle/>
          <a:p>
            <a:pPr algn="l"/>
            <a:r>
              <a:rPr lang="es-MX" dirty="0" smtClean="0">
                <a:latin typeface="Rockwell Extra Bold" pitchFamily="18" charset="0"/>
              </a:rPr>
              <a:t>ALUMNO: ANGELO MERCADO</a:t>
            </a:r>
          </a:p>
          <a:p>
            <a:pPr algn="l"/>
            <a:r>
              <a:rPr lang="es-MX" dirty="0" smtClean="0">
                <a:latin typeface="Rockwell Extra Bold" pitchFamily="18" charset="0"/>
              </a:rPr>
              <a:t>1ª  DE MINERIA</a:t>
            </a:r>
          </a:p>
          <a:p>
            <a:pPr algn="l"/>
            <a:r>
              <a:rPr lang="es-MX" dirty="0" smtClean="0">
                <a:latin typeface="Rockwell Extra Bold" pitchFamily="18" charset="0"/>
              </a:rPr>
              <a:t>PTOFESORA: ANDREA GÓMEZ</a:t>
            </a:r>
          </a:p>
          <a:p>
            <a:pPr algn="l"/>
            <a:r>
              <a:rPr lang="es-MX" sz="1200" dirty="0" smtClean="0">
                <a:latin typeface="Rockwell Extra Bold" pitchFamily="18" charset="0"/>
              </a:rPr>
              <a:t>LABORATORI DE                                 ELECTRICIDAD                                     HERRAMIENTAS</a:t>
            </a:r>
          </a:p>
          <a:p>
            <a:pPr algn="l"/>
            <a:r>
              <a:rPr lang="es-MX" sz="1200" dirty="0" smtClean="0">
                <a:latin typeface="Rockwell Extra Bold" pitchFamily="18" charset="0"/>
              </a:rPr>
              <a:t>INFORMATICA</a:t>
            </a:r>
          </a:p>
          <a:p>
            <a:pPr algn="r"/>
            <a:r>
              <a:rPr lang="es-MX" dirty="0" smtClean="0">
                <a:latin typeface="Rockwell Extra Bold" pitchFamily="18" charset="0"/>
              </a:rPr>
              <a:t>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7218237" y="1412776"/>
            <a:ext cx="1907704" cy="195598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4 Rectángulo"/>
          <p:cNvSpPr/>
          <p:nvPr/>
        </p:nvSpPr>
        <p:spPr>
          <a:xfrm>
            <a:off x="2905937" y="3444962"/>
            <a:ext cx="1872208" cy="194421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8 Rectángulo redondeado"/>
          <p:cNvSpPr/>
          <p:nvPr/>
        </p:nvSpPr>
        <p:spPr>
          <a:xfrm>
            <a:off x="107504" y="3656797"/>
            <a:ext cx="2016224" cy="1800200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Rectángulo"/>
          <p:cNvSpPr/>
          <p:nvPr/>
        </p:nvSpPr>
        <p:spPr>
          <a:xfrm>
            <a:off x="5560864" y="3404523"/>
            <a:ext cx="1872208" cy="2012035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9" y="-1044741"/>
            <a:ext cx="9152836" cy="687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741" y="-58339"/>
            <a:ext cx="9439741" cy="615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209" y="26297"/>
            <a:ext cx="9423432" cy="60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-295741" y="-2691680"/>
            <a:ext cx="9912723" cy="87682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23528" y="327035"/>
            <a:ext cx="6534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>
                <a:latin typeface="Algerian" pitchFamily="82" charset="0"/>
              </a:rPr>
              <a:t>TALLER DE HERRAMIENTAS</a:t>
            </a:r>
            <a:endParaRPr lang="es-AR" sz="3600" dirty="0">
              <a:latin typeface="Algerian" pitchFamily="82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23528" y="973366"/>
            <a:ext cx="2654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PROFESOR: MATIAS ARIZA</a:t>
            </a: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80" y="1412776"/>
            <a:ext cx="3387751" cy="2540814"/>
          </a:xfrm>
          <a:prstGeom prst="rect">
            <a:avLst/>
          </a:prstGeom>
        </p:spPr>
      </p:pic>
      <p:sp>
        <p:nvSpPr>
          <p:cNvPr id="17" name="16 CuadroTexto"/>
          <p:cNvSpPr txBox="1"/>
          <p:nvPr/>
        </p:nvSpPr>
        <p:spPr>
          <a:xfrm>
            <a:off x="4166925" y="1473075"/>
            <a:ext cx="5074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LA ERRAMIENTAS DE TALLER ESTA COMPUESTA POR NTODOSLOS PRODUCTOS QUE COMPONEN TALLERES O PUESTOS DE TRABAJO COMPUESTOS POR NEUMATICOS Y ERRAMIENTAS HIDRAULICAS </a:t>
            </a:r>
            <a:endParaRPr lang="es-AR" dirty="0"/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100" y="2833668"/>
            <a:ext cx="3925009" cy="2943757"/>
          </a:xfrm>
          <a:prstGeom prst="rect">
            <a:avLst/>
          </a:prstGeom>
        </p:spPr>
      </p:pic>
      <p:sp>
        <p:nvSpPr>
          <p:cNvPr id="19" name="18 CuadroTexto"/>
          <p:cNvSpPr txBox="1"/>
          <p:nvPr/>
        </p:nvSpPr>
        <p:spPr>
          <a:xfrm>
            <a:off x="0" y="4410540"/>
            <a:ext cx="4314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ESTAS SON LA HESRRAMIENTAS DEL TALLER QUE SIRVE  PARA ASER UNA ESTANTERIA </a:t>
            </a:r>
            <a:endParaRPr lang="es-AR" dirty="0"/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363394"/>
            <a:ext cx="9632612" cy="7456690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60" y="-1501791"/>
            <a:ext cx="9609859" cy="7595088"/>
          </a:xfrm>
          <a:prstGeom prst="rect">
            <a:avLst/>
          </a:prstGeom>
        </p:spPr>
      </p:pic>
      <p:sp>
        <p:nvSpPr>
          <p:cNvPr id="16" name="15 Rectángulo"/>
          <p:cNvSpPr/>
          <p:nvPr/>
        </p:nvSpPr>
        <p:spPr>
          <a:xfrm>
            <a:off x="-295741" y="-2187697"/>
            <a:ext cx="10260111" cy="82642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" name="20 CuadroTexto"/>
          <p:cNvSpPr txBox="1"/>
          <p:nvPr/>
        </p:nvSpPr>
        <p:spPr>
          <a:xfrm>
            <a:off x="10809" y="-1820512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Rockwell Extra Bold" pitchFamily="18" charset="0"/>
              </a:rPr>
              <a:t>T</a:t>
            </a:r>
            <a:r>
              <a:rPr lang="es-MX" dirty="0" smtClean="0">
                <a:latin typeface="Rockwell Extra Bold" pitchFamily="18" charset="0"/>
              </a:rPr>
              <a:t>ALLER DE ELECTRICIDAD</a:t>
            </a:r>
            <a:endParaRPr lang="es-AR" dirty="0">
              <a:latin typeface="Rockwell Extra Bold" pitchFamily="18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25685" y="-613720"/>
            <a:ext cx="6678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EN ELECTRISIDAD APRENDEMOS DE ARREGLAR UN CORTO CIRCUITO,MAQUETAS ,UNIR CABLES,EMPAILES</a:t>
            </a:r>
            <a:endParaRPr lang="es-AR" dirty="0"/>
          </a:p>
        </p:txBody>
      </p:sp>
      <p:pic>
        <p:nvPicPr>
          <p:cNvPr id="25" name="24 Imagen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28" y="650200"/>
            <a:ext cx="4314312" cy="3235734"/>
          </a:xfrm>
          <a:prstGeom prst="rect">
            <a:avLst/>
          </a:prstGeom>
        </p:spPr>
      </p:pic>
      <p:pic>
        <p:nvPicPr>
          <p:cNvPr id="26" name="25 Imagen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251" y="617479"/>
            <a:ext cx="4314312" cy="3235734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-10387" y="-1229279"/>
            <a:ext cx="5832648" cy="369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PROFESOR: ROBERTO MAS		</a:t>
            </a:r>
            <a:endParaRPr lang="es-AR" dirty="0"/>
          </a:p>
        </p:txBody>
      </p:sp>
      <p:pic>
        <p:nvPicPr>
          <p:cNvPr id="27" name="26 Imagen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309" y="-2115616"/>
            <a:ext cx="10081120" cy="8192144"/>
          </a:xfrm>
          <a:prstGeom prst="rect">
            <a:avLst/>
          </a:prstGeom>
        </p:spPr>
      </p:pic>
      <p:sp>
        <p:nvSpPr>
          <p:cNvPr id="28" name="27 Rectángulo"/>
          <p:cNvSpPr/>
          <p:nvPr/>
        </p:nvSpPr>
        <p:spPr>
          <a:xfrm>
            <a:off x="-154205" y="-1847862"/>
            <a:ext cx="10267132" cy="81664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 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1762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500"/>
                            </p:stCondLst>
                            <p:childTnLst>
                              <p:par>
                                <p:cTn id="4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500"/>
                            </p:stCondLst>
                            <p:childTnLst>
                              <p:par>
                                <p:cTn id="6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000"/>
                            </p:stCondLst>
                            <p:childTnLst>
                              <p:par>
                                <p:cTn id="6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400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0"/>
                            </p:stCondLst>
                            <p:childTnLst>
                              <p:par>
                                <p:cTn id="8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7000"/>
                            </p:stCondLst>
                            <p:childTnLst>
                              <p:par>
                                <p:cTn id="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500"/>
                            </p:stCondLst>
                            <p:childTnLst>
                              <p:par>
                                <p:cTn id="9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1000"/>
                            </p:stCondLst>
                            <p:childTnLst>
                              <p:par>
                                <p:cTn id="9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3500"/>
                            </p:stCondLst>
                            <p:childTnLst>
                              <p:par>
                                <p:cTn id="10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500"/>
                            </p:stCondLst>
                            <p:childTnLst>
                              <p:par>
                                <p:cTn id="1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7000"/>
                            </p:stCondLst>
                            <p:childTnLst>
                              <p:par>
                                <p:cTn id="1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7750"/>
                            </p:stCondLst>
                            <p:childTnLst>
                              <p:par>
                                <p:cTn id="1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8250"/>
                            </p:stCondLst>
                            <p:childTnLst>
                              <p:par>
                                <p:cTn id="1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0250"/>
                            </p:stCondLst>
                            <p:childTnLst>
                              <p:par>
                                <p:cTn id="1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0750"/>
                            </p:stCondLst>
                            <p:childTnLst>
                              <p:par>
                                <p:cTn id="1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9" grpId="0" animBg="1"/>
      <p:bldP spid="8" grpId="0" animBg="1"/>
      <p:bldP spid="10" grpId="0" animBg="1"/>
      <p:bldP spid="11" grpId="0"/>
      <p:bldP spid="12" grpId="0"/>
      <p:bldP spid="17" grpId="0"/>
      <p:bldP spid="19" grpId="0"/>
      <p:bldP spid="16" grpId="0" animBg="1"/>
      <p:bldP spid="21" grpId="0"/>
      <p:bldP spid="24" grpId="0"/>
      <p:bldP spid="7" grpId="0"/>
      <p:bldP spid="28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Escala de grise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81</Words>
  <Application>Microsoft Office PowerPoint</Application>
  <PresentationFormat>Presentación en pantalla (4:3)</PresentationFormat>
  <Paragraphs>16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TALLERES DE MINERIA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Secundaria</dc:creator>
  <cp:lastModifiedBy>Secundaria</cp:lastModifiedBy>
  <cp:revision>37</cp:revision>
  <dcterms:created xsi:type="dcterms:W3CDTF">2024-05-06T20:09:07Z</dcterms:created>
  <dcterms:modified xsi:type="dcterms:W3CDTF">2024-05-20T21:00:24Z</dcterms:modified>
</cp:coreProperties>
</file>